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308" r:id="rId3"/>
    <p:sldId id="329" r:id="rId4"/>
    <p:sldId id="330" r:id="rId5"/>
    <p:sldId id="262" r:id="rId6"/>
    <p:sldId id="264" r:id="rId7"/>
    <p:sldId id="265" r:id="rId8"/>
    <p:sldId id="291" r:id="rId9"/>
    <p:sldId id="267" r:id="rId10"/>
    <p:sldId id="309" r:id="rId11"/>
    <p:sldId id="331" r:id="rId12"/>
    <p:sldId id="310" r:id="rId13"/>
    <p:sldId id="311" r:id="rId14"/>
    <p:sldId id="292" r:id="rId15"/>
    <p:sldId id="294" r:id="rId16"/>
    <p:sldId id="295" r:id="rId17"/>
    <p:sldId id="296" r:id="rId18"/>
    <p:sldId id="300" r:id="rId19"/>
    <p:sldId id="301" r:id="rId20"/>
    <p:sldId id="302" r:id="rId21"/>
    <p:sldId id="304" r:id="rId22"/>
    <p:sldId id="332" r:id="rId23"/>
    <p:sldId id="316" r:id="rId24"/>
    <p:sldId id="333" r:id="rId25"/>
    <p:sldId id="282" r:id="rId26"/>
    <p:sldId id="334" r:id="rId27"/>
    <p:sldId id="313" r:id="rId28"/>
    <p:sldId id="314" r:id="rId29"/>
    <p:sldId id="315" r:id="rId30"/>
    <p:sldId id="324" r:id="rId31"/>
    <p:sldId id="317" r:id="rId32"/>
    <p:sldId id="307" r:id="rId33"/>
    <p:sldId id="287" r:id="rId3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606060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89" autoAdjust="0"/>
    <p:restoredTop sz="55556" autoAdjust="0"/>
  </p:normalViewPr>
  <p:slideViewPr>
    <p:cSldViewPr>
      <p:cViewPr>
        <p:scale>
          <a:sx n="60" d="100"/>
          <a:sy n="60" d="100"/>
        </p:scale>
        <p:origin x="-156" y="2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86176558263973"/>
          <c:y val="0.22704838680858894"/>
          <c:w val="0.38408002819092091"/>
          <c:h val="0.641773113638911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1.3178700427210184E-2"/>
                  <c:y val="-2.84986591254996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415854265190041E-2"/>
                  <c:y val="-2.82919646613378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0864740913908232E-2"/>
                  <c:y val="-1.43169417990621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9137986159631837E-2"/>
                  <c:y val="-2.51675890085650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8.2555568825223871E-2"/>
                  <c:y val="1.77649628112396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6.7587931665179313E-3"/>
                  <c:y val="7.563121641455043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4.2036310513996998E-2"/>
                  <c:y val="-0.103144192332244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034209727001132"/>
                  <c:y val="-3.68279587358258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5.8210089984023147E-3"/>
                  <c:y val="3.6758925221272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1.8011968091358903E-2"/>
                  <c:y val="-3.53857674009125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4.4529503256537416E-3"/>
                  <c:y val="-8.390211534931770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Sheet1!$A$3:$A$16</c:f>
              <c:strCache>
                <c:ptCount val="14"/>
                <c:pt idx="0">
                  <c:v>Public Administration, Support Services and Defence</c:v>
                </c:pt>
                <c:pt idx="1">
                  <c:v>Construction, Mining and Quarrying</c:v>
                </c:pt>
                <c:pt idx="2">
                  <c:v>Professional, Scientific and Technical Activities</c:v>
                </c:pt>
                <c:pt idx="3">
                  <c:v>Accommodation and Food Services</c:v>
                </c:pt>
                <c:pt idx="5">
                  <c:v>Information and Communication</c:v>
                </c:pt>
                <c:pt idx="7">
                  <c:v>Real Estate, Financial and Insurance</c:v>
                </c:pt>
                <c:pt idx="10">
                  <c:v>Manufacturing</c:v>
                </c:pt>
                <c:pt idx="11">
                  <c:v>Wholesale and Retail Trade, Repair of Motor Vehicle</c:v>
                </c:pt>
                <c:pt idx="12">
                  <c:v>Agriculture, Forestry and Fishing</c:v>
                </c:pt>
                <c:pt idx="13">
                  <c:v>Others</c:v>
                </c:pt>
              </c:strCache>
            </c:str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2790</c:v>
                </c:pt>
                <c:pt idx="1">
                  <c:v>3991</c:v>
                </c:pt>
                <c:pt idx="2">
                  <c:v>4125</c:v>
                </c:pt>
                <c:pt idx="3">
                  <c:v>2067</c:v>
                </c:pt>
                <c:pt idx="5">
                  <c:v>1942</c:v>
                </c:pt>
                <c:pt idx="7">
                  <c:v>5275</c:v>
                </c:pt>
                <c:pt idx="10">
                  <c:v>3648</c:v>
                </c:pt>
                <c:pt idx="11">
                  <c:v>17096</c:v>
                </c:pt>
                <c:pt idx="12">
                  <c:v>1552</c:v>
                </c:pt>
                <c:pt idx="13">
                  <c:v>3549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8813-BB72-458A-93BF-324E4DB8C223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CC45EB-D1E9-49BE-BE98-DB5AB1B6FA02}">
      <dgm:prSet/>
      <dgm:spPr/>
      <dgm:t>
        <a:bodyPr/>
        <a:lstStyle/>
        <a:p>
          <a:pPr rtl="0"/>
          <a:r>
            <a:rPr lang="en-MY" b="1" dirty="0" smtClean="0"/>
            <a:t>An Act to provide for the </a:t>
          </a:r>
          <a:r>
            <a:rPr lang="en-MY" b="1" dirty="0" smtClean="0">
              <a:solidFill>
                <a:srgbClr val="FF0000"/>
              </a:solidFill>
              <a:effectLst/>
            </a:rPr>
            <a:t>establishment of the Competition Commissio</a:t>
          </a:r>
          <a:r>
            <a:rPr lang="en-MY" b="1" dirty="0" smtClean="0">
              <a:solidFill>
                <a:srgbClr val="C00000"/>
              </a:solidFill>
            </a:rPr>
            <a:t>n</a:t>
          </a:r>
          <a:r>
            <a:rPr lang="en-MY" b="1" dirty="0" smtClean="0"/>
            <a:t>, to set out the powers and functions of such Commission, and to provide for matters connected therewith or incidental thereto.</a:t>
          </a:r>
          <a:endParaRPr lang="en-US" b="1" dirty="0"/>
        </a:p>
      </dgm:t>
    </dgm:pt>
    <dgm:pt modelId="{0FF95A95-7C30-419B-906D-F268C1E9BECA}" type="parTrans" cxnId="{D3635DC6-E828-4011-9A78-854DC2CF9CC8}">
      <dgm:prSet/>
      <dgm:spPr/>
      <dgm:t>
        <a:bodyPr/>
        <a:lstStyle/>
        <a:p>
          <a:endParaRPr lang="en-US" b="1"/>
        </a:p>
      </dgm:t>
    </dgm:pt>
    <dgm:pt modelId="{053B93E1-CA28-4225-93A9-032C4A72276F}" type="sibTrans" cxnId="{D3635DC6-E828-4011-9A78-854DC2CF9CC8}">
      <dgm:prSet/>
      <dgm:spPr/>
      <dgm:t>
        <a:bodyPr/>
        <a:lstStyle/>
        <a:p>
          <a:endParaRPr lang="en-US" b="1"/>
        </a:p>
      </dgm:t>
    </dgm:pt>
    <dgm:pt modelId="{03A06A27-28A5-462E-AC8D-278D37E879E9}">
      <dgm:prSet/>
      <dgm:spPr/>
      <dgm:t>
        <a:bodyPr anchor="ctr" anchorCtr="0"/>
        <a:lstStyle/>
        <a:p>
          <a:pPr rtl="0"/>
          <a:r>
            <a:rPr lang="en-US" b="1" dirty="0" smtClean="0"/>
            <a:t>Came into force on 1 April 2011</a:t>
          </a:r>
          <a:endParaRPr lang="en-US" b="1" dirty="0"/>
        </a:p>
      </dgm:t>
    </dgm:pt>
    <dgm:pt modelId="{70346300-07F7-45F3-B279-D7E280735830}" type="parTrans" cxnId="{D76F1B6C-440E-4870-80CB-FAB622C66A6F}">
      <dgm:prSet/>
      <dgm:spPr/>
      <dgm:t>
        <a:bodyPr/>
        <a:lstStyle/>
        <a:p>
          <a:endParaRPr lang="en-MY"/>
        </a:p>
      </dgm:t>
    </dgm:pt>
    <dgm:pt modelId="{A9652DA9-C904-4375-96D5-E6BCA969A2ED}" type="sibTrans" cxnId="{D76F1B6C-440E-4870-80CB-FAB622C66A6F}">
      <dgm:prSet/>
      <dgm:spPr/>
      <dgm:t>
        <a:bodyPr/>
        <a:lstStyle/>
        <a:p>
          <a:endParaRPr lang="en-MY"/>
        </a:p>
      </dgm:t>
    </dgm:pt>
    <dgm:pt modelId="{7711E7ED-038F-41F6-8B77-AEBE5B2C0788}" type="pres">
      <dgm:prSet presAssocID="{7F568813-BB72-458A-93BF-324E4DB8C2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BC885-6AAC-48C7-85AA-13D2E152EDA4}" type="pres">
      <dgm:prSet presAssocID="{A3CC45EB-D1E9-49BE-BE98-DB5AB1B6FA02}" presName="parentText" presStyleLbl="node1" presStyleIdx="0" presStyleCnt="2" custLinFactY="-140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DE259-558A-4C76-9FF5-E56F3AED3951}" type="pres">
      <dgm:prSet presAssocID="{053B93E1-CA28-4225-93A9-032C4A72276F}" presName="spacer" presStyleCnt="0"/>
      <dgm:spPr/>
    </dgm:pt>
    <dgm:pt modelId="{DAA19AB7-90A4-46A0-963E-CD4F44F2B54E}" type="pres">
      <dgm:prSet presAssocID="{03A06A27-28A5-462E-AC8D-278D37E879E9}" presName="parentText" presStyleLbl="node1" presStyleIdx="1" presStyleCnt="2" custScaleY="56120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356AF1C-EB57-4050-85C2-AD739CF6D9B4}" type="presOf" srcId="{A3CC45EB-D1E9-49BE-BE98-DB5AB1B6FA02}" destId="{2E3BC885-6AAC-48C7-85AA-13D2E152EDA4}" srcOrd="0" destOrd="0" presId="urn:microsoft.com/office/officeart/2005/8/layout/vList2"/>
    <dgm:cxn modelId="{28A174DB-4193-4410-AA49-B9CCEEE4ECE7}" type="presOf" srcId="{03A06A27-28A5-462E-AC8D-278D37E879E9}" destId="{DAA19AB7-90A4-46A0-963E-CD4F44F2B54E}" srcOrd="0" destOrd="0" presId="urn:microsoft.com/office/officeart/2005/8/layout/vList2"/>
    <dgm:cxn modelId="{D76F1B6C-440E-4870-80CB-FAB622C66A6F}" srcId="{7F568813-BB72-458A-93BF-324E4DB8C223}" destId="{03A06A27-28A5-462E-AC8D-278D37E879E9}" srcOrd="1" destOrd="0" parTransId="{70346300-07F7-45F3-B279-D7E280735830}" sibTransId="{A9652DA9-C904-4375-96D5-E6BCA969A2ED}"/>
    <dgm:cxn modelId="{D3635DC6-E828-4011-9A78-854DC2CF9CC8}" srcId="{7F568813-BB72-458A-93BF-324E4DB8C223}" destId="{A3CC45EB-D1E9-49BE-BE98-DB5AB1B6FA02}" srcOrd="0" destOrd="0" parTransId="{0FF95A95-7C30-419B-906D-F268C1E9BECA}" sibTransId="{053B93E1-CA28-4225-93A9-032C4A72276F}"/>
    <dgm:cxn modelId="{8B9F1B24-A562-4FD7-BD8F-3BF85ECB9CCA}" type="presOf" srcId="{7F568813-BB72-458A-93BF-324E4DB8C223}" destId="{7711E7ED-038F-41F6-8B77-AEBE5B2C0788}" srcOrd="0" destOrd="0" presId="urn:microsoft.com/office/officeart/2005/8/layout/vList2"/>
    <dgm:cxn modelId="{D0239AAE-D4F3-4D97-A84B-61FBB7D7D91F}" type="presParOf" srcId="{7711E7ED-038F-41F6-8B77-AEBE5B2C0788}" destId="{2E3BC885-6AAC-48C7-85AA-13D2E152EDA4}" srcOrd="0" destOrd="0" presId="urn:microsoft.com/office/officeart/2005/8/layout/vList2"/>
    <dgm:cxn modelId="{0C177796-CF1A-4C5F-942D-655584C5E209}" type="presParOf" srcId="{7711E7ED-038F-41F6-8B77-AEBE5B2C0788}" destId="{6B0DE259-558A-4C76-9FF5-E56F3AED3951}" srcOrd="1" destOrd="0" presId="urn:microsoft.com/office/officeart/2005/8/layout/vList2"/>
    <dgm:cxn modelId="{22104D52-1339-4B43-B2ED-881F7225C30A}" type="presParOf" srcId="{7711E7ED-038F-41F6-8B77-AEBE5B2C0788}" destId="{DAA19AB7-90A4-46A0-963E-CD4F44F2B5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693FC4-34B9-490F-AF69-0C839935C663}" type="doc">
      <dgm:prSet loTypeId="urn:microsoft.com/office/officeart/2005/8/layout/radial5" loCatId="cycle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MY"/>
        </a:p>
      </dgm:t>
    </dgm:pt>
    <dgm:pt modelId="{41ED1189-EC63-48EA-A4B7-D74D4C379EA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200" b="1" dirty="0" smtClean="0"/>
            <a:t>ANTI-COMPETITIVE AGREEMENTS</a:t>
          </a:r>
          <a:endParaRPr lang="en-MY" sz="2200" b="1" dirty="0"/>
        </a:p>
      </dgm:t>
    </dgm:pt>
    <dgm:pt modelId="{5358D76C-C1B6-43E2-BADE-D0EA388C6554}" type="parTrans" cxnId="{C119A91B-CFEF-4E8E-91B9-52BF3ACF6D48}">
      <dgm:prSet/>
      <dgm:spPr/>
      <dgm:t>
        <a:bodyPr/>
        <a:lstStyle/>
        <a:p>
          <a:endParaRPr lang="en-MY"/>
        </a:p>
      </dgm:t>
    </dgm:pt>
    <dgm:pt modelId="{65E0271F-4318-476D-B446-76A085AB288C}" type="sibTrans" cxnId="{C119A91B-CFEF-4E8E-91B9-52BF3ACF6D48}">
      <dgm:prSet/>
      <dgm:spPr/>
      <dgm:t>
        <a:bodyPr/>
        <a:lstStyle/>
        <a:p>
          <a:endParaRPr lang="en-MY"/>
        </a:p>
      </dgm:t>
    </dgm:pt>
    <dgm:pt modelId="{99BE06B5-3B76-4C65-AE3B-E4516FE26812}">
      <dgm:prSet phldrT="[Text]" custT="1"/>
      <dgm:spPr/>
      <dgm:t>
        <a:bodyPr/>
        <a:lstStyle/>
        <a:p>
          <a:r>
            <a:rPr lang="en-US" sz="1800" b="1" dirty="0" smtClean="0"/>
            <a:t>Price-fixing</a:t>
          </a:r>
          <a:endParaRPr lang="en-MY" sz="1800" b="1" dirty="0"/>
        </a:p>
      </dgm:t>
    </dgm:pt>
    <dgm:pt modelId="{1F84A681-2905-413A-AA5A-690DE1E0D0DB}" type="parTrans" cxnId="{22DDF474-1494-4DD5-A9AE-DD2C10A9AB72}">
      <dgm:prSet/>
      <dgm:spPr/>
      <dgm:t>
        <a:bodyPr/>
        <a:lstStyle/>
        <a:p>
          <a:endParaRPr lang="en-MY"/>
        </a:p>
      </dgm:t>
    </dgm:pt>
    <dgm:pt modelId="{6E3E5016-D205-4E83-BBE3-EDC3DF37646F}" type="sibTrans" cxnId="{22DDF474-1494-4DD5-A9AE-DD2C10A9AB72}">
      <dgm:prSet/>
      <dgm:spPr/>
      <dgm:t>
        <a:bodyPr/>
        <a:lstStyle/>
        <a:p>
          <a:endParaRPr lang="en-MY"/>
        </a:p>
      </dgm:t>
    </dgm:pt>
    <dgm:pt modelId="{D52B9AB1-FA36-43EC-A5B4-83A8202D1D48}">
      <dgm:prSet phldrT="[Text]" custT="1"/>
      <dgm:spPr/>
      <dgm:t>
        <a:bodyPr/>
        <a:lstStyle/>
        <a:p>
          <a:r>
            <a:rPr lang="en-US" sz="1800" b="1" dirty="0" smtClean="0"/>
            <a:t>Limiting or Controlling </a:t>
          </a:r>
          <a:endParaRPr lang="en-MY" sz="1800" b="1" dirty="0"/>
        </a:p>
      </dgm:t>
    </dgm:pt>
    <dgm:pt modelId="{30A94420-C48A-46AA-B8E0-A46658610DBA}" type="parTrans" cxnId="{EBF34BF2-CD6E-411C-AA5E-455DC3A0B860}">
      <dgm:prSet/>
      <dgm:spPr/>
      <dgm:t>
        <a:bodyPr/>
        <a:lstStyle/>
        <a:p>
          <a:endParaRPr lang="en-MY"/>
        </a:p>
      </dgm:t>
    </dgm:pt>
    <dgm:pt modelId="{71385FBE-2BD9-4D36-98D8-DEDC10FFD1C8}" type="sibTrans" cxnId="{EBF34BF2-CD6E-411C-AA5E-455DC3A0B860}">
      <dgm:prSet/>
      <dgm:spPr/>
      <dgm:t>
        <a:bodyPr/>
        <a:lstStyle/>
        <a:p>
          <a:endParaRPr lang="en-MY"/>
        </a:p>
      </dgm:t>
    </dgm:pt>
    <dgm:pt modelId="{10A3C6DB-A366-4C2C-8929-A2D9B64B1183}">
      <dgm:prSet phldrT="[Text]" custT="1"/>
      <dgm:spPr/>
      <dgm:t>
        <a:bodyPr/>
        <a:lstStyle/>
        <a:p>
          <a:r>
            <a:rPr lang="en-US" sz="1800" b="1" dirty="0" smtClean="0"/>
            <a:t>Bid Rigging</a:t>
          </a:r>
          <a:endParaRPr lang="en-MY" sz="1800" b="1" dirty="0"/>
        </a:p>
      </dgm:t>
    </dgm:pt>
    <dgm:pt modelId="{A8AF24D5-A973-47B9-A607-6392A4FF1833}" type="parTrans" cxnId="{E108D57A-AF1D-4CD7-93F7-CE8749872EEA}">
      <dgm:prSet/>
      <dgm:spPr/>
      <dgm:t>
        <a:bodyPr/>
        <a:lstStyle/>
        <a:p>
          <a:endParaRPr lang="en-MY"/>
        </a:p>
      </dgm:t>
    </dgm:pt>
    <dgm:pt modelId="{9DA868D5-670D-4B8A-B6AB-9E92E4961C60}" type="sibTrans" cxnId="{E108D57A-AF1D-4CD7-93F7-CE8749872EEA}">
      <dgm:prSet/>
      <dgm:spPr/>
      <dgm:t>
        <a:bodyPr/>
        <a:lstStyle/>
        <a:p>
          <a:endParaRPr lang="en-MY"/>
        </a:p>
      </dgm:t>
    </dgm:pt>
    <dgm:pt modelId="{B3D49329-A78F-425D-8328-21FFCB814BA0}">
      <dgm:prSet phldrT="[Text]" custT="1"/>
      <dgm:spPr/>
      <dgm:t>
        <a:bodyPr/>
        <a:lstStyle/>
        <a:p>
          <a:r>
            <a:rPr lang="en-US" sz="1800" b="1" dirty="0" smtClean="0"/>
            <a:t>Market Sharing</a:t>
          </a:r>
          <a:endParaRPr lang="en-MY" sz="1800" b="1" dirty="0"/>
        </a:p>
      </dgm:t>
    </dgm:pt>
    <dgm:pt modelId="{85F990BE-21F0-48D1-88AB-C2E4A4200A4A}" type="parTrans" cxnId="{74709961-C87E-47EF-A203-D2AAC35F8EE0}">
      <dgm:prSet/>
      <dgm:spPr/>
      <dgm:t>
        <a:bodyPr/>
        <a:lstStyle/>
        <a:p>
          <a:endParaRPr lang="en-MY"/>
        </a:p>
      </dgm:t>
    </dgm:pt>
    <dgm:pt modelId="{604EB6E8-5EA8-425C-BA6E-DCED81596F63}" type="sibTrans" cxnId="{74709961-C87E-47EF-A203-D2AAC35F8EE0}">
      <dgm:prSet/>
      <dgm:spPr/>
      <dgm:t>
        <a:bodyPr/>
        <a:lstStyle/>
        <a:p>
          <a:endParaRPr lang="en-MY"/>
        </a:p>
      </dgm:t>
    </dgm:pt>
    <dgm:pt modelId="{BE961807-BFAD-431B-B6D0-32AEE6C7A619}" type="pres">
      <dgm:prSet presAssocID="{81693FC4-34B9-490F-AF69-0C839935C6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9761BB6-C560-4126-B609-0557D09C8399}" type="pres">
      <dgm:prSet presAssocID="{41ED1189-EC63-48EA-A4B7-D74D4C379EA7}" presName="centerShape" presStyleLbl="node0" presStyleIdx="0" presStyleCnt="1" custScaleX="283601" custScaleY="254965"/>
      <dgm:spPr/>
      <dgm:t>
        <a:bodyPr/>
        <a:lstStyle/>
        <a:p>
          <a:endParaRPr lang="en-MY"/>
        </a:p>
      </dgm:t>
    </dgm:pt>
    <dgm:pt modelId="{116EEC7A-47F8-45E4-BA0E-54F947195860}" type="pres">
      <dgm:prSet presAssocID="{1F84A681-2905-413A-AA5A-690DE1E0D0DB}" presName="parTrans" presStyleLbl="sibTrans2D1" presStyleIdx="0" presStyleCnt="4" custScaleX="123048" custScaleY="118956"/>
      <dgm:spPr/>
      <dgm:t>
        <a:bodyPr/>
        <a:lstStyle/>
        <a:p>
          <a:endParaRPr lang="en-MY"/>
        </a:p>
      </dgm:t>
    </dgm:pt>
    <dgm:pt modelId="{295DE03B-735B-46FC-B604-AD5B55F9DAA4}" type="pres">
      <dgm:prSet presAssocID="{1F84A681-2905-413A-AA5A-690DE1E0D0DB}" presName="connectorText" presStyleLbl="sibTrans2D1" presStyleIdx="0" presStyleCnt="4"/>
      <dgm:spPr/>
      <dgm:t>
        <a:bodyPr/>
        <a:lstStyle/>
        <a:p>
          <a:endParaRPr lang="en-MY"/>
        </a:p>
      </dgm:t>
    </dgm:pt>
    <dgm:pt modelId="{D883E9AC-1A58-4E8F-9463-2834789A05EE}" type="pres">
      <dgm:prSet presAssocID="{99BE06B5-3B76-4C65-AE3B-E4516FE26812}" presName="node" presStyleLbl="node1" presStyleIdx="0" presStyleCnt="4" custScaleX="147796" custScaleY="130722" custRadScaleRad="166958" custRadScaleInc="-1296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DC4A6C1-50AF-4056-BD64-D581D9ACA3D5}" type="pres">
      <dgm:prSet presAssocID="{30A94420-C48A-46AA-B8E0-A46658610DBA}" presName="parTrans" presStyleLbl="sibTrans2D1" presStyleIdx="1" presStyleCnt="4" custScaleX="123048" custScaleY="118956"/>
      <dgm:spPr/>
      <dgm:t>
        <a:bodyPr/>
        <a:lstStyle/>
        <a:p>
          <a:endParaRPr lang="en-MY"/>
        </a:p>
      </dgm:t>
    </dgm:pt>
    <dgm:pt modelId="{45E6488D-4ACB-4E39-BD38-B78EE45112CB}" type="pres">
      <dgm:prSet presAssocID="{30A94420-C48A-46AA-B8E0-A46658610DBA}" presName="connectorText" presStyleLbl="sibTrans2D1" presStyleIdx="1" presStyleCnt="4"/>
      <dgm:spPr/>
      <dgm:t>
        <a:bodyPr/>
        <a:lstStyle/>
        <a:p>
          <a:endParaRPr lang="en-MY"/>
        </a:p>
      </dgm:t>
    </dgm:pt>
    <dgm:pt modelId="{27A5F077-F65C-4082-974B-BAB95185EC0D}" type="pres">
      <dgm:prSet presAssocID="{D52B9AB1-FA36-43EC-A5B4-83A8202D1D48}" presName="node" presStyleLbl="node1" presStyleIdx="1" presStyleCnt="4" custScaleX="164861" custScaleY="146096" custRadScaleRad="179081" custRadScaleInc="-639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3B1768-5044-4176-B4CB-4BFCE7C2CCAA}" type="pres">
      <dgm:prSet presAssocID="{A8AF24D5-A973-47B9-A607-6392A4FF1833}" presName="parTrans" presStyleLbl="sibTrans2D1" presStyleIdx="2" presStyleCnt="4" custScaleX="123048" custScaleY="118956"/>
      <dgm:spPr/>
      <dgm:t>
        <a:bodyPr/>
        <a:lstStyle/>
        <a:p>
          <a:endParaRPr lang="en-MY"/>
        </a:p>
      </dgm:t>
    </dgm:pt>
    <dgm:pt modelId="{BD762969-090A-4F50-AB9B-4EC693C1929D}" type="pres">
      <dgm:prSet presAssocID="{A8AF24D5-A973-47B9-A607-6392A4FF1833}" presName="connectorText" presStyleLbl="sibTrans2D1" presStyleIdx="2" presStyleCnt="4"/>
      <dgm:spPr/>
      <dgm:t>
        <a:bodyPr/>
        <a:lstStyle/>
        <a:p>
          <a:endParaRPr lang="en-MY"/>
        </a:p>
      </dgm:t>
    </dgm:pt>
    <dgm:pt modelId="{07EFF4A8-7745-4B1E-8792-CFE586CFC4F3}" type="pres">
      <dgm:prSet presAssocID="{10A3C6DB-A366-4C2C-8929-A2D9B64B1183}" presName="node" presStyleLbl="node1" presStyleIdx="2" presStyleCnt="4" custScaleX="123048" custScaleY="118956" custRadScaleRad="174465" custRadScaleInc="-13833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8EE598-4E11-470B-9905-507FC21F775D}" type="pres">
      <dgm:prSet presAssocID="{85F990BE-21F0-48D1-88AB-C2E4A4200A4A}" presName="parTrans" presStyleLbl="sibTrans2D1" presStyleIdx="3" presStyleCnt="4" custScaleX="123048" custScaleY="118956"/>
      <dgm:spPr/>
      <dgm:t>
        <a:bodyPr/>
        <a:lstStyle/>
        <a:p>
          <a:endParaRPr lang="en-MY"/>
        </a:p>
      </dgm:t>
    </dgm:pt>
    <dgm:pt modelId="{1683D03E-15C2-4EC4-A2B9-B3F9127AA3AE}" type="pres">
      <dgm:prSet presAssocID="{85F990BE-21F0-48D1-88AB-C2E4A4200A4A}" presName="connectorText" presStyleLbl="sibTrans2D1" presStyleIdx="3" presStyleCnt="4"/>
      <dgm:spPr/>
      <dgm:t>
        <a:bodyPr/>
        <a:lstStyle/>
        <a:p>
          <a:endParaRPr lang="en-MY"/>
        </a:p>
      </dgm:t>
    </dgm:pt>
    <dgm:pt modelId="{FB688EEC-2B5D-4CDD-AB34-D4541A74884D}" type="pres">
      <dgm:prSet presAssocID="{B3D49329-A78F-425D-8328-21FFCB814BA0}" presName="node" presStyleLbl="node1" presStyleIdx="3" presStyleCnt="4" custScaleX="123048" custScaleY="118956" custRadScaleRad="170891" custRadScaleInc="-6306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65FFD97-7F7B-442E-8412-EC463F69B916}" type="presOf" srcId="{B3D49329-A78F-425D-8328-21FFCB814BA0}" destId="{FB688EEC-2B5D-4CDD-AB34-D4541A74884D}" srcOrd="0" destOrd="0" presId="urn:microsoft.com/office/officeart/2005/8/layout/radial5"/>
    <dgm:cxn modelId="{49A1F812-2A07-445D-BF97-123DBAB53722}" type="presOf" srcId="{A8AF24D5-A973-47B9-A607-6392A4FF1833}" destId="{AF3B1768-5044-4176-B4CB-4BFCE7C2CCAA}" srcOrd="0" destOrd="0" presId="urn:microsoft.com/office/officeart/2005/8/layout/radial5"/>
    <dgm:cxn modelId="{B0D09A0F-2472-4428-9A71-084EFE78CA35}" type="presOf" srcId="{10A3C6DB-A366-4C2C-8929-A2D9B64B1183}" destId="{07EFF4A8-7745-4B1E-8792-CFE586CFC4F3}" srcOrd="0" destOrd="0" presId="urn:microsoft.com/office/officeart/2005/8/layout/radial5"/>
    <dgm:cxn modelId="{A7764064-2BBA-4BC6-B843-C0FFEBD04DCA}" type="presOf" srcId="{85F990BE-21F0-48D1-88AB-C2E4A4200A4A}" destId="{298EE598-4E11-470B-9905-507FC21F775D}" srcOrd="0" destOrd="0" presId="urn:microsoft.com/office/officeart/2005/8/layout/radial5"/>
    <dgm:cxn modelId="{252C25E3-1DC4-4050-9D0B-CFC13072C65E}" type="presOf" srcId="{99BE06B5-3B76-4C65-AE3B-E4516FE26812}" destId="{D883E9AC-1A58-4E8F-9463-2834789A05EE}" srcOrd="0" destOrd="0" presId="urn:microsoft.com/office/officeart/2005/8/layout/radial5"/>
    <dgm:cxn modelId="{C119A91B-CFEF-4E8E-91B9-52BF3ACF6D48}" srcId="{81693FC4-34B9-490F-AF69-0C839935C663}" destId="{41ED1189-EC63-48EA-A4B7-D74D4C379EA7}" srcOrd="0" destOrd="0" parTransId="{5358D76C-C1B6-43E2-BADE-D0EA388C6554}" sibTransId="{65E0271F-4318-476D-B446-76A085AB288C}"/>
    <dgm:cxn modelId="{BE94B085-EE5A-4B30-933B-9D7F7C0C3DA9}" type="presOf" srcId="{1F84A681-2905-413A-AA5A-690DE1E0D0DB}" destId="{116EEC7A-47F8-45E4-BA0E-54F947195860}" srcOrd="0" destOrd="0" presId="urn:microsoft.com/office/officeart/2005/8/layout/radial5"/>
    <dgm:cxn modelId="{74709961-C87E-47EF-A203-D2AAC35F8EE0}" srcId="{41ED1189-EC63-48EA-A4B7-D74D4C379EA7}" destId="{B3D49329-A78F-425D-8328-21FFCB814BA0}" srcOrd="3" destOrd="0" parTransId="{85F990BE-21F0-48D1-88AB-C2E4A4200A4A}" sibTransId="{604EB6E8-5EA8-425C-BA6E-DCED81596F63}"/>
    <dgm:cxn modelId="{7E167F87-0838-4B9F-8E98-2EA1AE8AFCF4}" type="presOf" srcId="{30A94420-C48A-46AA-B8E0-A46658610DBA}" destId="{ADC4A6C1-50AF-4056-BD64-D581D9ACA3D5}" srcOrd="0" destOrd="0" presId="urn:microsoft.com/office/officeart/2005/8/layout/radial5"/>
    <dgm:cxn modelId="{A947C8BA-96F2-4B0F-AA17-B0F6ECFF1FA3}" type="presOf" srcId="{30A94420-C48A-46AA-B8E0-A46658610DBA}" destId="{45E6488D-4ACB-4E39-BD38-B78EE45112CB}" srcOrd="1" destOrd="0" presId="urn:microsoft.com/office/officeart/2005/8/layout/radial5"/>
    <dgm:cxn modelId="{0C5ACD62-0949-4BA6-A6A7-5072B9CFB05E}" type="presOf" srcId="{85F990BE-21F0-48D1-88AB-C2E4A4200A4A}" destId="{1683D03E-15C2-4EC4-A2B9-B3F9127AA3AE}" srcOrd="1" destOrd="0" presId="urn:microsoft.com/office/officeart/2005/8/layout/radial5"/>
    <dgm:cxn modelId="{E108D57A-AF1D-4CD7-93F7-CE8749872EEA}" srcId="{41ED1189-EC63-48EA-A4B7-D74D4C379EA7}" destId="{10A3C6DB-A366-4C2C-8929-A2D9B64B1183}" srcOrd="2" destOrd="0" parTransId="{A8AF24D5-A973-47B9-A607-6392A4FF1833}" sibTransId="{9DA868D5-670D-4B8A-B6AB-9E92E4961C60}"/>
    <dgm:cxn modelId="{07E1204A-5507-4644-8527-0513FEEF9B4A}" type="presOf" srcId="{1F84A681-2905-413A-AA5A-690DE1E0D0DB}" destId="{295DE03B-735B-46FC-B604-AD5B55F9DAA4}" srcOrd="1" destOrd="0" presId="urn:microsoft.com/office/officeart/2005/8/layout/radial5"/>
    <dgm:cxn modelId="{AB8041E2-1C90-48EF-BF10-BA27428B304E}" type="presOf" srcId="{D52B9AB1-FA36-43EC-A5B4-83A8202D1D48}" destId="{27A5F077-F65C-4082-974B-BAB95185EC0D}" srcOrd="0" destOrd="0" presId="urn:microsoft.com/office/officeart/2005/8/layout/radial5"/>
    <dgm:cxn modelId="{68E22C15-B14D-45AD-B162-33CC8E7D2390}" type="presOf" srcId="{A8AF24D5-A973-47B9-A607-6392A4FF1833}" destId="{BD762969-090A-4F50-AB9B-4EC693C1929D}" srcOrd="1" destOrd="0" presId="urn:microsoft.com/office/officeart/2005/8/layout/radial5"/>
    <dgm:cxn modelId="{22DDF474-1494-4DD5-A9AE-DD2C10A9AB72}" srcId="{41ED1189-EC63-48EA-A4B7-D74D4C379EA7}" destId="{99BE06B5-3B76-4C65-AE3B-E4516FE26812}" srcOrd="0" destOrd="0" parTransId="{1F84A681-2905-413A-AA5A-690DE1E0D0DB}" sibTransId="{6E3E5016-D205-4E83-BBE3-EDC3DF37646F}"/>
    <dgm:cxn modelId="{EBF34BF2-CD6E-411C-AA5E-455DC3A0B860}" srcId="{41ED1189-EC63-48EA-A4B7-D74D4C379EA7}" destId="{D52B9AB1-FA36-43EC-A5B4-83A8202D1D48}" srcOrd="1" destOrd="0" parTransId="{30A94420-C48A-46AA-B8E0-A46658610DBA}" sibTransId="{71385FBE-2BD9-4D36-98D8-DEDC10FFD1C8}"/>
    <dgm:cxn modelId="{70CD3F99-A61C-4F6A-A159-164348A4528E}" type="presOf" srcId="{41ED1189-EC63-48EA-A4B7-D74D4C379EA7}" destId="{29761BB6-C560-4126-B609-0557D09C8399}" srcOrd="0" destOrd="0" presId="urn:microsoft.com/office/officeart/2005/8/layout/radial5"/>
    <dgm:cxn modelId="{C91B5562-ADE2-4FF0-B1E0-12387FE3B130}" type="presOf" srcId="{81693FC4-34B9-490F-AF69-0C839935C663}" destId="{BE961807-BFAD-431B-B6D0-32AEE6C7A619}" srcOrd="0" destOrd="0" presId="urn:microsoft.com/office/officeart/2005/8/layout/radial5"/>
    <dgm:cxn modelId="{778FD291-8070-4171-BBD6-49E9D121373C}" type="presParOf" srcId="{BE961807-BFAD-431B-B6D0-32AEE6C7A619}" destId="{29761BB6-C560-4126-B609-0557D09C8399}" srcOrd="0" destOrd="0" presId="urn:microsoft.com/office/officeart/2005/8/layout/radial5"/>
    <dgm:cxn modelId="{09B4A9FC-B3EB-48C4-98FE-29E6082DA9B8}" type="presParOf" srcId="{BE961807-BFAD-431B-B6D0-32AEE6C7A619}" destId="{116EEC7A-47F8-45E4-BA0E-54F947195860}" srcOrd="1" destOrd="0" presId="urn:microsoft.com/office/officeart/2005/8/layout/radial5"/>
    <dgm:cxn modelId="{707D95D4-FC82-4ECA-A86D-D350C26FA186}" type="presParOf" srcId="{116EEC7A-47F8-45E4-BA0E-54F947195860}" destId="{295DE03B-735B-46FC-B604-AD5B55F9DAA4}" srcOrd="0" destOrd="0" presId="urn:microsoft.com/office/officeart/2005/8/layout/radial5"/>
    <dgm:cxn modelId="{1EEC0186-E428-4108-852D-C9747992A3E7}" type="presParOf" srcId="{BE961807-BFAD-431B-B6D0-32AEE6C7A619}" destId="{D883E9AC-1A58-4E8F-9463-2834789A05EE}" srcOrd="2" destOrd="0" presId="urn:microsoft.com/office/officeart/2005/8/layout/radial5"/>
    <dgm:cxn modelId="{992AA3E8-7909-4743-8508-CF1B09A01FD9}" type="presParOf" srcId="{BE961807-BFAD-431B-B6D0-32AEE6C7A619}" destId="{ADC4A6C1-50AF-4056-BD64-D581D9ACA3D5}" srcOrd="3" destOrd="0" presId="urn:microsoft.com/office/officeart/2005/8/layout/radial5"/>
    <dgm:cxn modelId="{6D5EC6B5-D061-454D-B184-82D5EEAF8F03}" type="presParOf" srcId="{ADC4A6C1-50AF-4056-BD64-D581D9ACA3D5}" destId="{45E6488D-4ACB-4E39-BD38-B78EE45112CB}" srcOrd="0" destOrd="0" presId="urn:microsoft.com/office/officeart/2005/8/layout/radial5"/>
    <dgm:cxn modelId="{61D2A271-CD6A-424A-BA71-7A92DCAACAF4}" type="presParOf" srcId="{BE961807-BFAD-431B-B6D0-32AEE6C7A619}" destId="{27A5F077-F65C-4082-974B-BAB95185EC0D}" srcOrd="4" destOrd="0" presId="urn:microsoft.com/office/officeart/2005/8/layout/radial5"/>
    <dgm:cxn modelId="{D6DF429F-60CE-4422-A7FE-A248B57DB6C6}" type="presParOf" srcId="{BE961807-BFAD-431B-B6D0-32AEE6C7A619}" destId="{AF3B1768-5044-4176-B4CB-4BFCE7C2CCAA}" srcOrd="5" destOrd="0" presId="urn:microsoft.com/office/officeart/2005/8/layout/radial5"/>
    <dgm:cxn modelId="{08A06709-D99E-47EE-99F1-4662248DEDAD}" type="presParOf" srcId="{AF3B1768-5044-4176-B4CB-4BFCE7C2CCAA}" destId="{BD762969-090A-4F50-AB9B-4EC693C1929D}" srcOrd="0" destOrd="0" presId="urn:microsoft.com/office/officeart/2005/8/layout/radial5"/>
    <dgm:cxn modelId="{45A0C683-020E-4BEC-8EE8-37637AF35D77}" type="presParOf" srcId="{BE961807-BFAD-431B-B6D0-32AEE6C7A619}" destId="{07EFF4A8-7745-4B1E-8792-CFE586CFC4F3}" srcOrd="6" destOrd="0" presId="urn:microsoft.com/office/officeart/2005/8/layout/radial5"/>
    <dgm:cxn modelId="{4A92A3EA-7062-4F73-B9FC-FD079C8ED6E6}" type="presParOf" srcId="{BE961807-BFAD-431B-B6D0-32AEE6C7A619}" destId="{298EE598-4E11-470B-9905-507FC21F775D}" srcOrd="7" destOrd="0" presId="urn:microsoft.com/office/officeart/2005/8/layout/radial5"/>
    <dgm:cxn modelId="{8A7E6163-57FD-4EFE-8FD8-037FEF7E24DC}" type="presParOf" srcId="{298EE598-4E11-470B-9905-507FC21F775D}" destId="{1683D03E-15C2-4EC4-A2B9-B3F9127AA3AE}" srcOrd="0" destOrd="0" presId="urn:microsoft.com/office/officeart/2005/8/layout/radial5"/>
    <dgm:cxn modelId="{388014D1-D9C3-4773-A834-641CB7414353}" type="presParOf" srcId="{BE961807-BFAD-431B-B6D0-32AEE6C7A619}" destId="{FB688EEC-2B5D-4CDD-AB34-D4541A74884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693FC4-34B9-490F-AF69-0C839935C663}" type="doc">
      <dgm:prSet loTypeId="urn:microsoft.com/office/officeart/2005/8/layout/radial5" loCatId="cycle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en-MY"/>
        </a:p>
      </dgm:t>
    </dgm:pt>
    <dgm:pt modelId="{41ED1189-EC63-48EA-A4B7-D74D4C379EA7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200" b="1" dirty="0" smtClean="0"/>
            <a:t>ABUSE OF DOMINANT POSITION</a:t>
          </a:r>
          <a:endParaRPr lang="en-MY" sz="2200" b="1" dirty="0"/>
        </a:p>
      </dgm:t>
    </dgm:pt>
    <dgm:pt modelId="{5358D76C-C1B6-43E2-BADE-D0EA388C6554}" type="parTrans" cxnId="{C119A91B-CFEF-4E8E-91B9-52BF3ACF6D48}">
      <dgm:prSet/>
      <dgm:spPr/>
      <dgm:t>
        <a:bodyPr/>
        <a:lstStyle/>
        <a:p>
          <a:endParaRPr lang="en-MY"/>
        </a:p>
      </dgm:t>
    </dgm:pt>
    <dgm:pt modelId="{65E0271F-4318-476D-B446-76A085AB288C}" type="sibTrans" cxnId="{C119A91B-CFEF-4E8E-91B9-52BF3ACF6D48}">
      <dgm:prSet/>
      <dgm:spPr/>
      <dgm:t>
        <a:bodyPr/>
        <a:lstStyle/>
        <a:p>
          <a:endParaRPr lang="en-MY"/>
        </a:p>
      </dgm:t>
    </dgm:pt>
    <dgm:pt modelId="{99BE06B5-3B76-4C65-AE3B-E4516FE26812}">
      <dgm:prSet phldrT="[Text]" custT="1"/>
      <dgm:spPr/>
      <dgm:t>
        <a:bodyPr/>
        <a:lstStyle/>
        <a:p>
          <a:pPr rtl="0"/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SimSun" pitchFamily="2" charset="-122"/>
            </a:rPr>
            <a:t>Unfair purchase or selling prices or unfair trading conditions</a:t>
          </a:r>
          <a:endParaRPr lang="en-MY" sz="1800" b="1" dirty="0">
            <a:solidFill>
              <a:schemeClr val="bg1"/>
            </a:solidFill>
          </a:endParaRPr>
        </a:p>
      </dgm:t>
    </dgm:pt>
    <dgm:pt modelId="{1F84A681-2905-413A-AA5A-690DE1E0D0DB}" type="parTrans" cxnId="{22DDF474-1494-4DD5-A9AE-DD2C10A9AB72}">
      <dgm:prSet/>
      <dgm:spPr/>
      <dgm:t>
        <a:bodyPr/>
        <a:lstStyle/>
        <a:p>
          <a:endParaRPr lang="en-MY"/>
        </a:p>
      </dgm:t>
    </dgm:pt>
    <dgm:pt modelId="{6E3E5016-D205-4E83-BBE3-EDC3DF37646F}" type="sibTrans" cxnId="{22DDF474-1494-4DD5-A9AE-DD2C10A9AB72}">
      <dgm:prSet/>
      <dgm:spPr/>
      <dgm:t>
        <a:bodyPr/>
        <a:lstStyle/>
        <a:p>
          <a:endParaRPr lang="en-MY"/>
        </a:p>
      </dgm:t>
    </dgm:pt>
    <dgm:pt modelId="{D52B9AB1-FA36-43EC-A5B4-83A8202D1D48}">
      <dgm:prSet phldrT="[Text]" custT="1"/>
      <dgm:spPr/>
      <dgm:t>
        <a:bodyPr/>
        <a:lstStyle/>
        <a:p>
          <a:r>
            <a:rPr lang="en-US" sz="2000" b="1" dirty="0" smtClean="0"/>
            <a:t>Limiting or Controlling </a:t>
          </a:r>
          <a:endParaRPr lang="en-MY" sz="2000" b="1" dirty="0"/>
        </a:p>
      </dgm:t>
    </dgm:pt>
    <dgm:pt modelId="{30A94420-C48A-46AA-B8E0-A46658610DBA}" type="parTrans" cxnId="{EBF34BF2-CD6E-411C-AA5E-455DC3A0B860}">
      <dgm:prSet/>
      <dgm:spPr/>
      <dgm:t>
        <a:bodyPr/>
        <a:lstStyle/>
        <a:p>
          <a:endParaRPr lang="en-MY"/>
        </a:p>
      </dgm:t>
    </dgm:pt>
    <dgm:pt modelId="{71385FBE-2BD9-4D36-98D8-DEDC10FFD1C8}" type="sibTrans" cxnId="{EBF34BF2-CD6E-411C-AA5E-455DC3A0B860}">
      <dgm:prSet/>
      <dgm:spPr/>
      <dgm:t>
        <a:bodyPr/>
        <a:lstStyle/>
        <a:p>
          <a:endParaRPr lang="en-MY"/>
        </a:p>
      </dgm:t>
    </dgm:pt>
    <dgm:pt modelId="{10A3C6DB-A366-4C2C-8929-A2D9B64B1183}">
      <dgm:prSet phldrT="[Text]" custT="1"/>
      <dgm:spPr/>
      <dgm:t>
        <a:bodyPr/>
        <a:lstStyle/>
        <a:p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SimSun" pitchFamily="2" charset="-122"/>
            </a:rPr>
            <a:t>Refusing to supply</a:t>
          </a:r>
          <a:endParaRPr lang="en-MY" sz="1800" b="1" dirty="0">
            <a:solidFill>
              <a:schemeClr val="bg1"/>
            </a:solidFill>
          </a:endParaRPr>
        </a:p>
      </dgm:t>
    </dgm:pt>
    <dgm:pt modelId="{A8AF24D5-A973-47B9-A607-6392A4FF1833}" type="parTrans" cxnId="{E108D57A-AF1D-4CD7-93F7-CE8749872EEA}">
      <dgm:prSet/>
      <dgm:spPr/>
      <dgm:t>
        <a:bodyPr/>
        <a:lstStyle/>
        <a:p>
          <a:endParaRPr lang="en-MY"/>
        </a:p>
      </dgm:t>
    </dgm:pt>
    <dgm:pt modelId="{9DA868D5-670D-4B8A-B6AB-9E92E4961C60}" type="sibTrans" cxnId="{E108D57A-AF1D-4CD7-93F7-CE8749872EEA}">
      <dgm:prSet/>
      <dgm:spPr/>
      <dgm:t>
        <a:bodyPr/>
        <a:lstStyle/>
        <a:p>
          <a:endParaRPr lang="en-MY"/>
        </a:p>
      </dgm:t>
    </dgm:pt>
    <dgm:pt modelId="{5C2C0D2F-1D3B-449C-8529-A2D6C487CA3E}">
      <dgm:prSet phldrT="[Text]" custT="1"/>
      <dgm:spPr/>
      <dgm:t>
        <a:bodyPr/>
        <a:lstStyle/>
        <a:p>
          <a:r>
            <a:rPr lang="en-US" sz="1800" b="1" dirty="0" smtClean="0"/>
            <a:t>Applying different conditions</a:t>
          </a:r>
          <a:endParaRPr lang="en-MY" sz="1800" b="1" dirty="0"/>
        </a:p>
      </dgm:t>
    </dgm:pt>
    <dgm:pt modelId="{D880793B-D36B-4B27-96AA-A53F9493742C}" type="parTrans" cxnId="{0314C913-A2D5-4AC0-B0EE-B24266909E04}">
      <dgm:prSet/>
      <dgm:spPr/>
      <dgm:t>
        <a:bodyPr/>
        <a:lstStyle/>
        <a:p>
          <a:endParaRPr lang="en-MY"/>
        </a:p>
      </dgm:t>
    </dgm:pt>
    <dgm:pt modelId="{7F92DEEE-5119-473C-977D-14D2FDC8F77F}" type="sibTrans" cxnId="{0314C913-A2D5-4AC0-B0EE-B24266909E04}">
      <dgm:prSet/>
      <dgm:spPr/>
      <dgm:t>
        <a:bodyPr/>
        <a:lstStyle/>
        <a:p>
          <a:endParaRPr lang="en-MY"/>
        </a:p>
      </dgm:t>
    </dgm:pt>
    <dgm:pt modelId="{458A948D-CB41-4D65-ABE2-C6E5E20D0FEC}">
      <dgm:prSet phldrT="[Text]" custT="1"/>
      <dgm:spPr/>
      <dgm:t>
        <a:bodyPr/>
        <a:lstStyle/>
        <a:p>
          <a:r>
            <a:rPr lang="en-US" sz="1800" b="1" dirty="0" smtClean="0"/>
            <a:t>Predatory </a:t>
          </a:r>
          <a:r>
            <a:rPr lang="en-US" sz="1800" b="1" dirty="0" err="1" smtClean="0"/>
            <a:t>behaviour</a:t>
          </a:r>
          <a:endParaRPr lang="en-MY" sz="1800" b="1" dirty="0"/>
        </a:p>
      </dgm:t>
    </dgm:pt>
    <dgm:pt modelId="{F1686539-A41A-45F4-8314-956B7DA87E33}" type="parTrans" cxnId="{CDFD7DEB-7648-4442-9F6C-83E1D4B2503B}">
      <dgm:prSet/>
      <dgm:spPr/>
      <dgm:t>
        <a:bodyPr/>
        <a:lstStyle/>
        <a:p>
          <a:endParaRPr lang="en-MY"/>
        </a:p>
      </dgm:t>
    </dgm:pt>
    <dgm:pt modelId="{9E219477-B739-46A6-9FDA-E8731148B265}" type="sibTrans" cxnId="{CDFD7DEB-7648-4442-9F6C-83E1D4B2503B}">
      <dgm:prSet/>
      <dgm:spPr/>
      <dgm:t>
        <a:bodyPr/>
        <a:lstStyle/>
        <a:p>
          <a:endParaRPr lang="en-MY"/>
        </a:p>
      </dgm:t>
    </dgm:pt>
    <dgm:pt modelId="{BE961807-BFAD-431B-B6D0-32AEE6C7A619}" type="pres">
      <dgm:prSet presAssocID="{81693FC4-34B9-490F-AF69-0C839935C6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9761BB6-C560-4126-B609-0557D09C8399}" type="pres">
      <dgm:prSet presAssocID="{41ED1189-EC63-48EA-A4B7-D74D4C379EA7}" presName="centerShape" presStyleLbl="node0" presStyleIdx="0" presStyleCnt="1" custScaleX="166533" custScaleY="143329" custLinFactNeighborX="-1685" custLinFactNeighborY="-16848"/>
      <dgm:spPr/>
      <dgm:t>
        <a:bodyPr/>
        <a:lstStyle/>
        <a:p>
          <a:endParaRPr lang="en-MY"/>
        </a:p>
      </dgm:t>
    </dgm:pt>
    <dgm:pt modelId="{116EEC7A-47F8-45E4-BA0E-54F947195860}" type="pres">
      <dgm:prSet presAssocID="{1F84A681-2905-413A-AA5A-690DE1E0D0DB}" presName="parTrans" presStyleLbl="sibTrans2D1" presStyleIdx="0" presStyleCnt="5" custScaleX="123048" custScaleY="118956"/>
      <dgm:spPr/>
      <dgm:t>
        <a:bodyPr/>
        <a:lstStyle/>
        <a:p>
          <a:endParaRPr lang="en-MY"/>
        </a:p>
      </dgm:t>
    </dgm:pt>
    <dgm:pt modelId="{295DE03B-735B-46FC-B604-AD5B55F9DAA4}" type="pres">
      <dgm:prSet presAssocID="{1F84A681-2905-413A-AA5A-690DE1E0D0DB}" presName="connectorText" presStyleLbl="sibTrans2D1" presStyleIdx="0" presStyleCnt="5"/>
      <dgm:spPr/>
      <dgm:t>
        <a:bodyPr/>
        <a:lstStyle/>
        <a:p>
          <a:endParaRPr lang="en-MY"/>
        </a:p>
      </dgm:t>
    </dgm:pt>
    <dgm:pt modelId="{D883E9AC-1A58-4E8F-9463-2834789A05EE}" type="pres">
      <dgm:prSet presAssocID="{99BE06B5-3B76-4C65-AE3B-E4516FE26812}" presName="node" presStyleLbl="node1" presStyleIdx="0" presStyleCnt="5" custScaleX="141003" custScaleY="118956" custRadScaleRad="142417" custRadScaleInc="-15057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DC4A6C1-50AF-4056-BD64-D581D9ACA3D5}" type="pres">
      <dgm:prSet presAssocID="{30A94420-C48A-46AA-B8E0-A46658610DBA}" presName="parTrans" presStyleLbl="sibTrans2D1" presStyleIdx="1" presStyleCnt="5" custScaleX="123048" custScaleY="118956"/>
      <dgm:spPr/>
      <dgm:t>
        <a:bodyPr/>
        <a:lstStyle/>
        <a:p>
          <a:endParaRPr lang="en-MY"/>
        </a:p>
      </dgm:t>
    </dgm:pt>
    <dgm:pt modelId="{45E6488D-4ACB-4E39-BD38-B78EE45112CB}" type="pres">
      <dgm:prSet presAssocID="{30A94420-C48A-46AA-B8E0-A46658610DBA}" presName="connectorText" presStyleLbl="sibTrans2D1" presStyleIdx="1" presStyleCnt="5"/>
      <dgm:spPr/>
      <dgm:t>
        <a:bodyPr/>
        <a:lstStyle/>
        <a:p>
          <a:endParaRPr lang="en-MY"/>
        </a:p>
      </dgm:t>
    </dgm:pt>
    <dgm:pt modelId="{27A5F077-F65C-4082-974B-BAB95185EC0D}" type="pres">
      <dgm:prSet presAssocID="{D52B9AB1-FA36-43EC-A5B4-83A8202D1D48}" presName="node" presStyleLbl="node1" presStyleIdx="1" presStyleCnt="5" custScaleX="134471" custScaleY="120288" custRadScaleRad="138455" custRadScaleInc="-52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3B1768-5044-4176-B4CB-4BFCE7C2CCAA}" type="pres">
      <dgm:prSet presAssocID="{A8AF24D5-A973-47B9-A607-6392A4FF1833}" presName="parTrans" presStyleLbl="sibTrans2D1" presStyleIdx="2" presStyleCnt="5" custScaleX="123048" custScaleY="118956"/>
      <dgm:spPr/>
      <dgm:t>
        <a:bodyPr/>
        <a:lstStyle/>
        <a:p>
          <a:endParaRPr lang="en-MY"/>
        </a:p>
      </dgm:t>
    </dgm:pt>
    <dgm:pt modelId="{BD762969-090A-4F50-AB9B-4EC693C1929D}" type="pres">
      <dgm:prSet presAssocID="{A8AF24D5-A973-47B9-A607-6392A4FF1833}" presName="connectorText" presStyleLbl="sibTrans2D1" presStyleIdx="2" presStyleCnt="5"/>
      <dgm:spPr/>
      <dgm:t>
        <a:bodyPr/>
        <a:lstStyle/>
        <a:p>
          <a:endParaRPr lang="en-MY"/>
        </a:p>
      </dgm:t>
    </dgm:pt>
    <dgm:pt modelId="{07EFF4A8-7745-4B1E-8792-CFE586CFC4F3}" type="pres">
      <dgm:prSet presAssocID="{10A3C6DB-A366-4C2C-8929-A2D9B64B1183}" presName="node" presStyleLbl="node1" presStyleIdx="2" presStyleCnt="5" custScaleX="123048" custScaleY="118956" custRadScaleRad="113430" custRadScaleInc="-9561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F35E5A9-8007-4C79-AF3F-8D5962EEE1CC}" type="pres">
      <dgm:prSet presAssocID="{D880793B-D36B-4B27-96AA-A53F9493742C}" presName="parTrans" presStyleLbl="sibTrans2D1" presStyleIdx="3" presStyleCnt="5"/>
      <dgm:spPr/>
      <dgm:t>
        <a:bodyPr/>
        <a:lstStyle/>
        <a:p>
          <a:endParaRPr lang="en-MY"/>
        </a:p>
      </dgm:t>
    </dgm:pt>
    <dgm:pt modelId="{799E564F-F1B6-4043-B43D-CF8350D8E296}" type="pres">
      <dgm:prSet presAssocID="{D880793B-D36B-4B27-96AA-A53F9493742C}" presName="connectorText" presStyleLbl="sibTrans2D1" presStyleIdx="3" presStyleCnt="5"/>
      <dgm:spPr/>
      <dgm:t>
        <a:bodyPr/>
        <a:lstStyle/>
        <a:p>
          <a:endParaRPr lang="en-MY"/>
        </a:p>
      </dgm:t>
    </dgm:pt>
    <dgm:pt modelId="{24994298-C390-4910-8511-EBFF5B3D40BC}" type="pres">
      <dgm:prSet presAssocID="{5C2C0D2F-1D3B-449C-8529-A2D6C487CA3E}" presName="node" presStyleLbl="node1" presStyleIdx="3" presStyleCnt="5" custScaleX="111646" custScaleY="110150" custRadScaleRad="78828" custRadScaleInc="-8984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93023CD-E332-4D27-B210-78071E604B50}" type="pres">
      <dgm:prSet presAssocID="{F1686539-A41A-45F4-8314-956B7DA87E33}" presName="parTrans" presStyleLbl="sibTrans2D1" presStyleIdx="4" presStyleCnt="5"/>
      <dgm:spPr/>
      <dgm:t>
        <a:bodyPr/>
        <a:lstStyle/>
        <a:p>
          <a:endParaRPr lang="en-MY"/>
        </a:p>
      </dgm:t>
    </dgm:pt>
    <dgm:pt modelId="{8B0FD4B4-6370-4E19-AED9-FD4C7DDED1FF}" type="pres">
      <dgm:prSet presAssocID="{F1686539-A41A-45F4-8314-956B7DA87E33}" presName="connectorText" presStyleLbl="sibTrans2D1" presStyleIdx="4" presStyleCnt="5"/>
      <dgm:spPr/>
      <dgm:t>
        <a:bodyPr/>
        <a:lstStyle/>
        <a:p>
          <a:endParaRPr lang="en-MY"/>
        </a:p>
      </dgm:t>
    </dgm:pt>
    <dgm:pt modelId="{94632A63-1992-4D5E-883B-EAEE15B62746}" type="pres">
      <dgm:prSet presAssocID="{458A948D-CB41-4D65-ABE2-C6E5E20D0FEC}" presName="node" presStyleLbl="node1" presStyleIdx="4" presStyleCnt="5" custScaleX="102992" custScaleY="94325" custRadScaleRad="117253" custRadScaleInc="-10930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28BF4959-3F9B-4D0B-8C8E-2FAAEB547C6B}" type="presOf" srcId="{D880793B-D36B-4B27-96AA-A53F9493742C}" destId="{1F35E5A9-8007-4C79-AF3F-8D5962EEE1CC}" srcOrd="0" destOrd="0" presId="urn:microsoft.com/office/officeart/2005/8/layout/radial5"/>
    <dgm:cxn modelId="{B9975A44-FCC1-41C4-87B0-1B205307BDD3}" type="presOf" srcId="{F1686539-A41A-45F4-8314-956B7DA87E33}" destId="{893023CD-E332-4D27-B210-78071E604B50}" srcOrd="0" destOrd="0" presId="urn:microsoft.com/office/officeart/2005/8/layout/radial5"/>
    <dgm:cxn modelId="{EBF34BF2-CD6E-411C-AA5E-455DC3A0B860}" srcId="{41ED1189-EC63-48EA-A4B7-D74D4C379EA7}" destId="{D52B9AB1-FA36-43EC-A5B4-83A8202D1D48}" srcOrd="1" destOrd="0" parTransId="{30A94420-C48A-46AA-B8E0-A46658610DBA}" sibTransId="{71385FBE-2BD9-4D36-98D8-DEDC10FFD1C8}"/>
    <dgm:cxn modelId="{CDFD7DEB-7648-4442-9F6C-83E1D4B2503B}" srcId="{41ED1189-EC63-48EA-A4B7-D74D4C379EA7}" destId="{458A948D-CB41-4D65-ABE2-C6E5E20D0FEC}" srcOrd="4" destOrd="0" parTransId="{F1686539-A41A-45F4-8314-956B7DA87E33}" sibTransId="{9E219477-B739-46A6-9FDA-E8731148B265}"/>
    <dgm:cxn modelId="{F3E12C92-8436-41EB-9E47-E6704CA9CF28}" type="presOf" srcId="{A8AF24D5-A973-47B9-A607-6392A4FF1833}" destId="{AF3B1768-5044-4176-B4CB-4BFCE7C2CCAA}" srcOrd="0" destOrd="0" presId="urn:microsoft.com/office/officeart/2005/8/layout/radial5"/>
    <dgm:cxn modelId="{B25F0BFC-913F-452E-BC1B-5B7555C92623}" type="presOf" srcId="{D880793B-D36B-4B27-96AA-A53F9493742C}" destId="{799E564F-F1B6-4043-B43D-CF8350D8E296}" srcOrd="1" destOrd="0" presId="urn:microsoft.com/office/officeart/2005/8/layout/radial5"/>
    <dgm:cxn modelId="{50A67351-A65D-44B3-90E8-8F530AF87AF0}" type="presOf" srcId="{F1686539-A41A-45F4-8314-956B7DA87E33}" destId="{8B0FD4B4-6370-4E19-AED9-FD4C7DDED1FF}" srcOrd="1" destOrd="0" presId="urn:microsoft.com/office/officeart/2005/8/layout/radial5"/>
    <dgm:cxn modelId="{F7A87CE0-2F86-44FC-A7C3-AF0BBB58D9E7}" type="presOf" srcId="{D52B9AB1-FA36-43EC-A5B4-83A8202D1D48}" destId="{27A5F077-F65C-4082-974B-BAB95185EC0D}" srcOrd="0" destOrd="0" presId="urn:microsoft.com/office/officeart/2005/8/layout/radial5"/>
    <dgm:cxn modelId="{9CF71258-1D5C-410E-88D8-260F3B73E939}" type="presOf" srcId="{458A948D-CB41-4D65-ABE2-C6E5E20D0FEC}" destId="{94632A63-1992-4D5E-883B-EAEE15B62746}" srcOrd="0" destOrd="0" presId="urn:microsoft.com/office/officeart/2005/8/layout/radial5"/>
    <dgm:cxn modelId="{395DE119-DEA9-4BCF-AAFD-556F77FD0016}" type="presOf" srcId="{99BE06B5-3B76-4C65-AE3B-E4516FE26812}" destId="{D883E9AC-1A58-4E8F-9463-2834789A05EE}" srcOrd="0" destOrd="0" presId="urn:microsoft.com/office/officeart/2005/8/layout/radial5"/>
    <dgm:cxn modelId="{C119A91B-CFEF-4E8E-91B9-52BF3ACF6D48}" srcId="{81693FC4-34B9-490F-AF69-0C839935C663}" destId="{41ED1189-EC63-48EA-A4B7-D74D4C379EA7}" srcOrd="0" destOrd="0" parTransId="{5358D76C-C1B6-43E2-BADE-D0EA388C6554}" sibTransId="{65E0271F-4318-476D-B446-76A085AB288C}"/>
    <dgm:cxn modelId="{A249009D-56DC-4003-99DC-58DEE87AFC4E}" type="presOf" srcId="{A8AF24D5-A973-47B9-A607-6392A4FF1833}" destId="{BD762969-090A-4F50-AB9B-4EC693C1929D}" srcOrd="1" destOrd="0" presId="urn:microsoft.com/office/officeart/2005/8/layout/radial5"/>
    <dgm:cxn modelId="{0314C913-A2D5-4AC0-B0EE-B24266909E04}" srcId="{41ED1189-EC63-48EA-A4B7-D74D4C379EA7}" destId="{5C2C0D2F-1D3B-449C-8529-A2D6C487CA3E}" srcOrd="3" destOrd="0" parTransId="{D880793B-D36B-4B27-96AA-A53F9493742C}" sibTransId="{7F92DEEE-5119-473C-977D-14D2FDC8F77F}"/>
    <dgm:cxn modelId="{4BB996B1-09B5-4755-BD8E-F1184F986A45}" type="presOf" srcId="{10A3C6DB-A366-4C2C-8929-A2D9B64B1183}" destId="{07EFF4A8-7745-4B1E-8792-CFE586CFC4F3}" srcOrd="0" destOrd="0" presId="urn:microsoft.com/office/officeart/2005/8/layout/radial5"/>
    <dgm:cxn modelId="{3A0324F4-19E0-4C16-9376-FCCDF52ABCFC}" type="presOf" srcId="{30A94420-C48A-46AA-B8E0-A46658610DBA}" destId="{45E6488D-4ACB-4E39-BD38-B78EE45112CB}" srcOrd="1" destOrd="0" presId="urn:microsoft.com/office/officeart/2005/8/layout/radial5"/>
    <dgm:cxn modelId="{AA076182-39D7-4349-84D6-D284B62BB216}" type="presOf" srcId="{1F84A681-2905-413A-AA5A-690DE1E0D0DB}" destId="{116EEC7A-47F8-45E4-BA0E-54F947195860}" srcOrd="0" destOrd="0" presId="urn:microsoft.com/office/officeart/2005/8/layout/radial5"/>
    <dgm:cxn modelId="{22DDF474-1494-4DD5-A9AE-DD2C10A9AB72}" srcId="{41ED1189-EC63-48EA-A4B7-D74D4C379EA7}" destId="{99BE06B5-3B76-4C65-AE3B-E4516FE26812}" srcOrd="0" destOrd="0" parTransId="{1F84A681-2905-413A-AA5A-690DE1E0D0DB}" sibTransId="{6E3E5016-D205-4E83-BBE3-EDC3DF37646F}"/>
    <dgm:cxn modelId="{C69918BD-A13C-4A8A-A16F-C38F5A5144AF}" type="presOf" srcId="{81693FC4-34B9-490F-AF69-0C839935C663}" destId="{BE961807-BFAD-431B-B6D0-32AEE6C7A619}" srcOrd="0" destOrd="0" presId="urn:microsoft.com/office/officeart/2005/8/layout/radial5"/>
    <dgm:cxn modelId="{F4E47D9E-E5C1-40ED-97C4-BDD3AB3FF2B2}" type="presOf" srcId="{30A94420-C48A-46AA-B8E0-A46658610DBA}" destId="{ADC4A6C1-50AF-4056-BD64-D581D9ACA3D5}" srcOrd="0" destOrd="0" presId="urn:microsoft.com/office/officeart/2005/8/layout/radial5"/>
    <dgm:cxn modelId="{04578BFE-AA7B-41C5-8B08-7189824408C1}" type="presOf" srcId="{41ED1189-EC63-48EA-A4B7-D74D4C379EA7}" destId="{29761BB6-C560-4126-B609-0557D09C8399}" srcOrd="0" destOrd="0" presId="urn:microsoft.com/office/officeart/2005/8/layout/radial5"/>
    <dgm:cxn modelId="{E108D57A-AF1D-4CD7-93F7-CE8749872EEA}" srcId="{41ED1189-EC63-48EA-A4B7-D74D4C379EA7}" destId="{10A3C6DB-A366-4C2C-8929-A2D9B64B1183}" srcOrd="2" destOrd="0" parTransId="{A8AF24D5-A973-47B9-A607-6392A4FF1833}" sibTransId="{9DA868D5-670D-4B8A-B6AB-9E92E4961C60}"/>
    <dgm:cxn modelId="{01FE8064-FA4C-408F-97B8-428A43CF58D7}" type="presOf" srcId="{5C2C0D2F-1D3B-449C-8529-A2D6C487CA3E}" destId="{24994298-C390-4910-8511-EBFF5B3D40BC}" srcOrd="0" destOrd="0" presId="urn:microsoft.com/office/officeart/2005/8/layout/radial5"/>
    <dgm:cxn modelId="{CADE50F1-5DD0-468C-B044-109478B8EA6D}" type="presOf" srcId="{1F84A681-2905-413A-AA5A-690DE1E0D0DB}" destId="{295DE03B-735B-46FC-B604-AD5B55F9DAA4}" srcOrd="1" destOrd="0" presId="urn:microsoft.com/office/officeart/2005/8/layout/radial5"/>
    <dgm:cxn modelId="{2E7330DF-4BC9-4D41-A5DF-C7ABF913A7D6}" type="presParOf" srcId="{BE961807-BFAD-431B-B6D0-32AEE6C7A619}" destId="{29761BB6-C560-4126-B609-0557D09C8399}" srcOrd="0" destOrd="0" presId="urn:microsoft.com/office/officeart/2005/8/layout/radial5"/>
    <dgm:cxn modelId="{B03BF9E2-1ABB-4016-82AC-06741E9F5D7A}" type="presParOf" srcId="{BE961807-BFAD-431B-B6D0-32AEE6C7A619}" destId="{116EEC7A-47F8-45E4-BA0E-54F947195860}" srcOrd="1" destOrd="0" presId="urn:microsoft.com/office/officeart/2005/8/layout/radial5"/>
    <dgm:cxn modelId="{C18E0FD4-D553-4D5F-93CB-EF7B6C728E5C}" type="presParOf" srcId="{116EEC7A-47F8-45E4-BA0E-54F947195860}" destId="{295DE03B-735B-46FC-B604-AD5B55F9DAA4}" srcOrd="0" destOrd="0" presId="urn:microsoft.com/office/officeart/2005/8/layout/radial5"/>
    <dgm:cxn modelId="{834AD54D-EB45-4061-9AED-2BB33DA7C3FD}" type="presParOf" srcId="{BE961807-BFAD-431B-B6D0-32AEE6C7A619}" destId="{D883E9AC-1A58-4E8F-9463-2834789A05EE}" srcOrd="2" destOrd="0" presId="urn:microsoft.com/office/officeart/2005/8/layout/radial5"/>
    <dgm:cxn modelId="{50CB16FF-7FC2-49F7-B52D-EA34F5A0988A}" type="presParOf" srcId="{BE961807-BFAD-431B-B6D0-32AEE6C7A619}" destId="{ADC4A6C1-50AF-4056-BD64-D581D9ACA3D5}" srcOrd="3" destOrd="0" presId="urn:microsoft.com/office/officeart/2005/8/layout/radial5"/>
    <dgm:cxn modelId="{58EC9165-45FB-4FDC-9206-F113F50144DB}" type="presParOf" srcId="{ADC4A6C1-50AF-4056-BD64-D581D9ACA3D5}" destId="{45E6488D-4ACB-4E39-BD38-B78EE45112CB}" srcOrd="0" destOrd="0" presId="urn:microsoft.com/office/officeart/2005/8/layout/radial5"/>
    <dgm:cxn modelId="{A42EEF7F-D0AC-4837-A5FA-5D353B0DE041}" type="presParOf" srcId="{BE961807-BFAD-431B-B6D0-32AEE6C7A619}" destId="{27A5F077-F65C-4082-974B-BAB95185EC0D}" srcOrd="4" destOrd="0" presId="urn:microsoft.com/office/officeart/2005/8/layout/radial5"/>
    <dgm:cxn modelId="{009F8440-4196-4E69-8A34-1C796C82E1CD}" type="presParOf" srcId="{BE961807-BFAD-431B-B6D0-32AEE6C7A619}" destId="{AF3B1768-5044-4176-B4CB-4BFCE7C2CCAA}" srcOrd="5" destOrd="0" presId="urn:microsoft.com/office/officeart/2005/8/layout/radial5"/>
    <dgm:cxn modelId="{BB3B7FB9-5CED-4AFA-89B6-98B2492F020F}" type="presParOf" srcId="{AF3B1768-5044-4176-B4CB-4BFCE7C2CCAA}" destId="{BD762969-090A-4F50-AB9B-4EC693C1929D}" srcOrd="0" destOrd="0" presId="urn:microsoft.com/office/officeart/2005/8/layout/radial5"/>
    <dgm:cxn modelId="{0C001C34-ED98-4A7A-8CE3-51B720AEE9B3}" type="presParOf" srcId="{BE961807-BFAD-431B-B6D0-32AEE6C7A619}" destId="{07EFF4A8-7745-4B1E-8792-CFE586CFC4F3}" srcOrd="6" destOrd="0" presId="urn:microsoft.com/office/officeart/2005/8/layout/radial5"/>
    <dgm:cxn modelId="{625D1E42-42F0-4492-939F-ECDA55F37F08}" type="presParOf" srcId="{BE961807-BFAD-431B-B6D0-32AEE6C7A619}" destId="{1F35E5A9-8007-4C79-AF3F-8D5962EEE1CC}" srcOrd="7" destOrd="0" presId="urn:microsoft.com/office/officeart/2005/8/layout/radial5"/>
    <dgm:cxn modelId="{EF2BD6D9-7CA4-443C-941E-40252D1F8BA4}" type="presParOf" srcId="{1F35E5A9-8007-4C79-AF3F-8D5962EEE1CC}" destId="{799E564F-F1B6-4043-B43D-CF8350D8E296}" srcOrd="0" destOrd="0" presId="urn:microsoft.com/office/officeart/2005/8/layout/radial5"/>
    <dgm:cxn modelId="{8298745E-746A-443F-AFD9-810CC19CA202}" type="presParOf" srcId="{BE961807-BFAD-431B-B6D0-32AEE6C7A619}" destId="{24994298-C390-4910-8511-EBFF5B3D40BC}" srcOrd="8" destOrd="0" presId="urn:microsoft.com/office/officeart/2005/8/layout/radial5"/>
    <dgm:cxn modelId="{08DB97D7-8EA2-43C9-B2B8-FC7134D6D67C}" type="presParOf" srcId="{BE961807-BFAD-431B-B6D0-32AEE6C7A619}" destId="{893023CD-E332-4D27-B210-78071E604B50}" srcOrd="9" destOrd="0" presId="urn:microsoft.com/office/officeart/2005/8/layout/radial5"/>
    <dgm:cxn modelId="{688C8C20-1DD2-433A-8CFD-647D546B7C5C}" type="presParOf" srcId="{893023CD-E332-4D27-B210-78071E604B50}" destId="{8B0FD4B4-6370-4E19-AED9-FD4C7DDED1FF}" srcOrd="0" destOrd="0" presId="urn:microsoft.com/office/officeart/2005/8/layout/radial5"/>
    <dgm:cxn modelId="{4DD21129-DF1D-4D71-94A8-8E0EC68D47D2}" type="presParOf" srcId="{BE961807-BFAD-431B-B6D0-32AEE6C7A619}" destId="{94632A63-1992-4D5E-883B-EAEE15B6274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3D8A1-FF41-4A41-B2A7-B738D0166D94}" type="presOf" srcId="{5D1905AD-360F-46A0-9622-8B9706744AC4}" destId="{9DC7FAAC-A888-493A-879C-84EA41981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2F4D9056-0657-4F45-9F3E-DFE051A023D3}">
      <dgm:prSet/>
      <dgm:spPr/>
      <dgm:t>
        <a:bodyPr/>
        <a:lstStyle/>
        <a:p>
          <a:pPr rtl="0"/>
          <a:r>
            <a:rPr lang="en-US" b="1" dirty="0" smtClean="0"/>
            <a:t>Impact of Law on Legal Practice</a:t>
          </a:r>
          <a:endParaRPr lang="en-US" b="1" dirty="0"/>
        </a:p>
      </dgm:t>
    </dgm:pt>
    <dgm:pt modelId="{1E992E64-10AE-4ACE-911A-F029113E7FDD}" type="parTrans" cxnId="{B746D79D-E0C1-4787-83FB-D341CF3FA3ED}">
      <dgm:prSet/>
      <dgm:spPr/>
      <dgm:t>
        <a:bodyPr/>
        <a:lstStyle/>
        <a:p>
          <a:endParaRPr lang="en-US" b="1"/>
        </a:p>
      </dgm:t>
    </dgm:pt>
    <dgm:pt modelId="{05F66EB5-0646-400B-BA51-03A1A8800E65}" type="sibTrans" cxnId="{B746D79D-E0C1-4787-83FB-D341CF3FA3ED}">
      <dgm:prSet/>
      <dgm:spPr/>
      <dgm:t>
        <a:bodyPr/>
        <a:lstStyle/>
        <a:p>
          <a:endParaRPr lang="en-US" b="1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56529-8B21-48A2-BE95-3B2E4314FD48}" type="pres">
      <dgm:prSet presAssocID="{2F4D9056-0657-4F45-9F3E-DFE051A02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B30CA-EA6C-48E7-9A44-5A34CEA653A2}" type="presOf" srcId="{5D1905AD-360F-46A0-9622-8B9706744AC4}" destId="{9DC7FAAC-A888-493A-879C-84EA41981756}" srcOrd="0" destOrd="0" presId="urn:microsoft.com/office/officeart/2005/8/layout/vList2"/>
    <dgm:cxn modelId="{B746D79D-E0C1-4787-83FB-D341CF3FA3ED}" srcId="{5D1905AD-360F-46A0-9622-8B9706744AC4}" destId="{2F4D9056-0657-4F45-9F3E-DFE051A023D3}" srcOrd="0" destOrd="0" parTransId="{1E992E64-10AE-4ACE-911A-F029113E7FDD}" sibTransId="{05F66EB5-0646-400B-BA51-03A1A8800E65}"/>
    <dgm:cxn modelId="{C6F63249-A8E1-40DA-89B7-E2F4E072EB7E}" type="presOf" srcId="{2F4D9056-0657-4F45-9F3E-DFE051A023D3}" destId="{47556529-8B21-48A2-BE95-3B2E4314FD48}" srcOrd="0" destOrd="0" presId="urn:microsoft.com/office/officeart/2005/8/layout/vList2"/>
    <dgm:cxn modelId="{63EB7F6E-F044-44B8-8316-B14BEC6851E3}" type="presParOf" srcId="{9DC7FAAC-A888-493A-879C-84EA41981756}" destId="{47556529-8B21-48A2-BE95-3B2E4314FD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CACD9A-9A56-4836-965D-FF49538DB68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2B72526-A4CE-4206-9AC1-C25160691709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Enhance knowledge of Competition Act</a:t>
          </a:r>
          <a:endParaRPr lang="en-US" sz="2800" b="1" dirty="0">
            <a:solidFill>
              <a:schemeClr val="tx1"/>
            </a:solidFill>
          </a:endParaRPr>
        </a:p>
      </dgm:t>
    </dgm:pt>
    <dgm:pt modelId="{354D4F23-E728-4BDC-90E3-FE7B3AB81EFC}" type="parTrans" cxnId="{0B312094-FFD8-4CCD-BD42-C5EC892993F7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DF866F4-D43C-4299-B75C-1D2F4680857E}" type="sibTrans" cxnId="{0B312094-FFD8-4CCD-BD42-C5EC892993F7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3AA1CA1-9D2D-4ADA-8A97-A5A3935295E1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Understand types of agreements that are prohibited</a:t>
          </a:r>
          <a:endParaRPr lang="en-US" sz="2800" b="1" dirty="0">
            <a:solidFill>
              <a:schemeClr val="tx1"/>
            </a:solidFill>
          </a:endParaRPr>
        </a:p>
      </dgm:t>
    </dgm:pt>
    <dgm:pt modelId="{857BCEC9-A89C-49BB-BBC5-852F81F6CEB7}" type="parTrans" cxnId="{504146F9-C754-4833-B190-8040B24851B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2D3BE97-9CC2-42D0-90CD-1EC5D5E4C7AC}" type="sibTrans" cxnId="{504146F9-C754-4833-B190-8040B24851B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A8FBC8-0A5F-4A0F-B9A5-BA6FB3AAEAB4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Develop knowledge on compliance to adequately advise client</a:t>
          </a:r>
          <a:endParaRPr lang="en-US" sz="2800" b="1" dirty="0">
            <a:solidFill>
              <a:schemeClr val="tx1"/>
            </a:solidFill>
          </a:endParaRPr>
        </a:p>
      </dgm:t>
    </dgm:pt>
    <dgm:pt modelId="{4940D2AE-7EF6-4345-B0E4-9898F19D7C79}" type="parTrans" cxnId="{3A1F0E5D-0B52-4BBC-8AAF-604A0B9FB1A9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AA49034-5EA1-46F8-B274-2C4A8C3BDFE8}" type="sibTrans" cxnId="{3A1F0E5D-0B52-4BBC-8AAF-604A0B9FB1A9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D473DF6-EE39-4983-ADFD-73E524FF6F9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Develop understanding as regards the legal &amp; the economic principles of Competition Law </a:t>
          </a:r>
          <a:endParaRPr lang="en-US" sz="2800" b="1" dirty="0">
            <a:solidFill>
              <a:schemeClr val="tx1"/>
            </a:solidFill>
          </a:endParaRPr>
        </a:p>
      </dgm:t>
    </dgm:pt>
    <dgm:pt modelId="{B93D211F-A43C-4EC2-A8D6-528DF3CBC04A}" type="parTrans" cxnId="{48223535-B818-4E65-A381-8F1432EEE6F1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418512E-E069-497D-97EB-36AAC76DBE77}" type="sibTrans" cxnId="{48223535-B818-4E65-A381-8F1432EEE6F1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72C7018-6F56-44FC-8A4C-DF57A7DC02CB}" type="pres">
      <dgm:prSet presAssocID="{B3CACD9A-9A56-4836-965D-FF49538DB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B7A50-BEF5-4883-90CB-2795502D4883}" type="pres">
      <dgm:prSet presAssocID="{82B72526-A4CE-4206-9AC1-C25160691709}" presName="parentText" presStyleLbl="node1" presStyleIdx="0" presStyleCnt="4" custScaleY="65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25DA6-81F2-4CF9-A121-C1514BA68380}" type="pres">
      <dgm:prSet presAssocID="{2DF866F4-D43C-4299-B75C-1D2F4680857E}" presName="spacer" presStyleCnt="0"/>
      <dgm:spPr/>
    </dgm:pt>
    <dgm:pt modelId="{92566546-555C-430E-A027-0DC460DA3DA2}" type="pres">
      <dgm:prSet presAssocID="{BD473DF6-EE39-4983-ADFD-73E524FF6F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1B40E-98AC-4244-BE03-D4747F21DC77}" type="pres">
      <dgm:prSet presAssocID="{4418512E-E069-497D-97EB-36AAC76DBE77}" presName="spacer" presStyleCnt="0"/>
      <dgm:spPr/>
    </dgm:pt>
    <dgm:pt modelId="{165900D2-1578-46B6-84E8-F565BDE3F157}" type="pres">
      <dgm:prSet presAssocID="{53AA1CA1-9D2D-4ADA-8A97-A5A3935295E1}" presName="parentText" presStyleLbl="node1" presStyleIdx="2" presStyleCnt="4" custScaleY="76963" custLinFactNeighborX="980" custLinFactNeighborY="56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1D2F-DD04-46A7-AB0F-82CF7E7B9CC9}" type="pres">
      <dgm:prSet presAssocID="{E2D3BE97-9CC2-42D0-90CD-1EC5D5E4C7AC}" presName="spacer" presStyleCnt="0"/>
      <dgm:spPr/>
    </dgm:pt>
    <dgm:pt modelId="{49E68FA4-EEDD-40F9-A40B-C0DAADDD9D8A}" type="pres">
      <dgm:prSet presAssocID="{20A8FBC8-0A5F-4A0F-B9A5-BA6FB3AAEAB4}" presName="parentText" presStyleLbl="node1" presStyleIdx="3" presStyleCnt="4" custScaleY="82099" custLinFactNeighborX="980" custLinFactNeighborY="-8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30563-CC8A-41D3-A2CD-7538796BE148}" type="presOf" srcId="{BD473DF6-EE39-4983-ADFD-73E524FF6F95}" destId="{92566546-555C-430E-A027-0DC460DA3DA2}" srcOrd="0" destOrd="0" presId="urn:microsoft.com/office/officeart/2005/8/layout/vList2"/>
    <dgm:cxn modelId="{CFB3EAD9-5851-480F-8248-1E62BAC3AE80}" type="presOf" srcId="{20A8FBC8-0A5F-4A0F-B9A5-BA6FB3AAEAB4}" destId="{49E68FA4-EEDD-40F9-A40B-C0DAADDD9D8A}" srcOrd="0" destOrd="0" presId="urn:microsoft.com/office/officeart/2005/8/layout/vList2"/>
    <dgm:cxn modelId="{B1593D1F-34B0-4AEF-A17C-8C8102D41370}" type="presOf" srcId="{53AA1CA1-9D2D-4ADA-8A97-A5A3935295E1}" destId="{165900D2-1578-46B6-84E8-F565BDE3F157}" srcOrd="0" destOrd="0" presId="urn:microsoft.com/office/officeart/2005/8/layout/vList2"/>
    <dgm:cxn modelId="{0B312094-FFD8-4CCD-BD42-C5EC892993F7}" srcId="{B3CACD9A-9A56-4836-965D-FF49538DB685}" destId="{82B72526-A4CE-4206-9AC1-C25160691709}" srcOrd="0" destOrd="0" parTransId="{354D4F23-E728-4BDC-90E3-FE7B3AB81EFC}" sibTransId="{2DF866F4-D43C-4299-B75C-1D2F4680857E}"/>
    <dgm:cxn modelId="{3A1F0E5D-0B52-4BBC-8AAF-604A0B9FB1A9}" srcId="{B3CACD9A-9A56-4836-965D-FF49538DB685}" destId="{20A8FBC8-0A5F-4A0F-B9A5-BA6FB3AAEAB4}" srcOrd="3" destOrd="0" parTransId="{4940D2AE-7EF6-4345-B0E4-9898F19D7C79}" sibTransId="{FAA49034-5EA1-46F8-B274-2C4A8C3BDFE8}"/>
    <dgm:cxn modelId="{08983520-315A-4884-8C91-0C8DDE2B87D8}" type="presOf" srcId="{B3CACD9A-9A56-4836-965D-FF49538DB685}" destId="{D72C7018-6F56-44FC-8A4C-DF57A7DC02CB}" srcOrd="0" destOrd="0" presId="urn:microsoft.com/office/officeart/2005/8/layout/vList2"/>
    <dgm:cxn modelId="{48223535-B818-4E65-A381-8F1432EEE6F1}" srcId="{B3CACD9A-9A56-4836-965D-FF49538DB685}" destId="{BD473DF6-EE39-4983-ADFD-73E524FF6F95}" srcOrd="1" destOrd="0" parTransId="{B93D211F-A43C-4EC2-A8D6-528DF3CBC04A}" sibTransId="{4418512E-E069-497D-97EB-36AAC76DBE77}"/>
    <dgm:cxn modelId="{BB95C080-F80A-4258-B98A-48EE3464606B}" type="presOf" srcId="{82B72526-A4CE-4206-9AC1-C25160691709}" destId="{661B7A50-BEF5-4883-90CB-2795502D4883}" srcOrd="0" destOrd="0" presId="urn:microsoft.com/office/officeart/2005/8/layout/vList2"/>
    <dgm:cxn modelId="{504146F9-C754-4833-B190-8040B24851B5}" srcId="{B3CACD9A-9A56-4836-965D-FF49538DB685}" destId="{53AA1CA1-9D2D-4ADA-8A97-A5A3935295E1}" srcOrd="2" destOrd="0" parTransId="{857BCEC9-A89C-49BB-BBC5-852F81F6CEB7}" sibTransId="{E2D3BE97-9CC2-42D0-90CD-1EC5D5E4C7AC}"/>
    <dgm:cxn modelId="{68DE2706-3FA9-486F-9718-96A3458A188A}" type="presParOf" srcId="{D72C7018-6F56-44FC-8A4C-DF57A7DC02CB}" destId="{661B7A50-BEF5-4883-90CB-2795502D4883}" srcOrd="0" destOrd="0" presId="urn:microsoft.com/office/officeart/2005/8/layout/vList2"/>
    <dgm:cxn modelId="{A3359F3C-C011-49E7-A88C-357B3B8B8A1C}" type="presParOf" srcId="{D72C7018-6F56-44FC-8A4C-DF57A7DC02CB}" destId="{75B25DA6-81F2-4CF9-A121-C1514BA68380}" srcOrd="1" destOrd="0" presId="urn:microsoft.com/office/officeart/2005/8/layout/vList2"/>
    <dgm:cxn modelId="{39D9CFDF-B97E-4DA7-B23D-A94375D0C6ED}" type="presParOf" srcId="{D72C7018-6F56-44FC-8A4C-DF57A7DC02CB}" destId="{92566546-555C-430E-A027-0DC460DA3DA2}" srcOrd="2" destOrd="0" presId="urn:microsoft.com/office/officeart/2005/8/layout/vList2"/>
    <dgm:cxn modelId="{5CEEB463-4D7A-4A17-BDE1-AD588D65D7C0}" type="presParOf" srcId="{D72C7018-6F56-44FC-8A4C-DF57A7DC02CB}" destId="{4D91B40E-98AC-4244-BE03-D4747F21DC77}" srcOrd="3" destOrd="0" presId="urn:microsoft.com/office/officeart/2005/8/layout/vList2"/>
    <dgm:cxn modelId="{C9A3F4C5-782A-476D-A78B-CB124E28F1E7}" type="presParOf" srcId="{D72C7018-6F56-44FC-8A4C-DF57A7DC02CB}" destId="{165900D2-1578-46B6-84E8-F565BDE3F157}" srcOrd="4" destOrd="0" presId="urn:microsoft.com/office/officeart/2005/8/layout/vList2"/>
    <dgm:cxn modelId="{B31AB4BA-FB2B-4D82-9E68-8C4142CBFF3F}" type="presParOf" srcId="{D72C7018-6F56-44FC-8A4C-DF57A7DC02CB}" destId="{C2251D2F-DD04-46A7-AB0F-82CF7E7B9CC9}" srcOrd="5" destOrd="0" presId="urn:microsoft.com/office/officeart/2005/8/layout/vList2"/>
    <dgm:cxn modelId="{594ABB41-1676-4F7D-AB0B-07AC7728C36C}" type="presParOf" srcId="{D72C7018-6F56-44FC-8A4C-DF57A7DC02CB}" destId="{49E68FA4-EEDD-40F9-A40B-C0DAADDD9D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C2F2A-2947-459F-857D-4100EF929C81}" type="presOf" srcId="{5D1905AD-360F-46A0-9622-8B9706744AC4}" destId="{9DC7FAAC-A888-493A-879C-84EA41981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5E866A95-0F39-4B73-8FEF-4BAF7A4037EA}">
      <dgm:prSet/>
      <dgm:spPr/>
      <dgm:t>
        <a:bodyPr/>
        <a:lstStyle/>
        <a:p>
          <a:pPr algn="ctr" rtl="0"/>
          <a:r>
            <a:rPr lang="en-US" b="1" dirty="0" smtClean="0"/>
            <a:t>Challenges </a:t>
          </a:r>
          <a:endParaRPr lang="en-US" b="1" dirty="0"/>
        </a:p>
      </dgm:t>
    </dgm:pt>
    <dgm:pt modelId="{30FFBD67-0CE2-4715-8C35-2EF8F18DA1A7}" type="parTrans" cxnId="{DD233065-13FD-4DE7-A997-08282E5D6BC4}">
      <dgm:prSet/>
      <dgm:spPr/>
      <dgm:t>
        <a:bodyPr/>
        <a:lstStyle/>
        <a:p>
          <a:endParaRPr lang="en-MY"/>
        </a:p>
      </dgm:t>
    </dgm:pt>
    <dgm:pt modelId="{2EE664F7-F37B-40BF-B554-0915D5C6DA2D}" type="sibTrans" cxnId="{DD233065-13FD-4DE7-A997-08282E5D6BC4}">
      <dgm:prSet/>
      <dgm:spPr/>
      <dgm:t>
        <a:bodyPr/>
        <a:lstStyle/>
        <a:p>
          <a:endParaRPr lang="en-MY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CE585-42B4-43EB-82D2-BBC75BB81C54}" type="pres">
      <dgm:prSet presAssocID="{5E866A95-0F39-4B73-8FEF-4BAF7A4037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1BAF9AE-2566-438D-AA3B-A7B4D415C88F}" type="presOf" srcId="{5D1905AD-360F-46A0-9622-8B9706744AC4}" destId="{9DC7FAAC-A888-493A-879C-84EA41981756}" srcOrd="0" destOrd="0" presId="urn:microsoft.com/office/officeart/2005/8/layout/vList2"/>
    <dgm:cxn modelId="{DD233065-13FD-4DE7-A997-08282E5D6BC4}" srcId="{5D1905AD-360F-46A0-9622-8B9706744AC4}" destId="{5E866A95-0F39-4B73-8FEF-4BAF7A4037EA}" srcOrd="0" destOrd="0" parTransId="{30FFBD67-0CE2-4715-8C35-2EF8F18DA1A7}" sibTransId="{2EE664F7-F37B-40BF-B554-0915D5C6DA2D}"/>
    <dgm:cxn modelId="{364811BA-26F3-4A29-AD17-B4BC2A99309C}" type="presOf" srcId="{5E866A95-0F39-4B73-8FEF-4BAF7A4037EA}" destId="{F72CE585-42B4-43EB-82D2-BBC75BB81C54}" srcOrd="0" destOrd="0" presId="urn:microsoft.com/office/officeart/2005/8/layout/vList2"/>
    <dgm:cxn modelId="{3EC128B9-79F1-44F7-809B-14522FE8F93D}" type="presParOf" srcId="{9DC7FAAC-A888-493A-879C-84EA41981756}" destId="{F72CE585-42B4-43EB-82D2-BBC75BB81C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E289C43-5010-4352-8DD6-1672C10042DA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E47A9A-C222-45DB-A7F9-717A893BED06}">
      <dgm:prSet custT="1"/>
      <dgm:spPr/>
      <dgm:t>
        <a:bodyPr/>
        <a:lstStyle/>
        <a:p>
          <a:pPr rtl="0"/>
          <a:r>
            <a:rPr lang="en-US" sz="2800" b="1" dirty="0" smtClean="0"/>
            <a:t>Developing knowledge &amp; capacity building</a:t>
          </a:r>
          <a:endParaRPr lang="en-US" sz="2800" b="1" dirty="0"/>
        </a:p>
      </dgm:t>
    </dgm:pt>
    <dgm:pt modelId="{4BCB7998-59FB-4BC2-B264-7242F39954AE}" type="parTrans" cxnId="{16C9C997-D652-4076-9631-E857FA328E03}">
      <dgm:prSet/>
      <dgm:spPr/>
      <dgm:t>
        <a:bodyPr/>
        <a:lstStyle/>
        <a:p>
          <a:endParaRPr lang="en-US" sz="2800" b="1"/>
        </a:p>
      </dgm:t>
    </dgm:pt>
    <dgm:pt modelId="{EB5A3215-D91D-4E34-AEE3-91ABC48E7472}" type="sibTrans" cxnId="{16C9C997-D652-4076-9631-E857FA328E03}">
      <dgm:prSet/>
      <dgm:spPr/>
      <dgm:t>
        <a:bodyPr/>
        <a:lstStyle/>
        <a:p>
          <a:endParaRPr lang="en-US" sz="2800" b="1"/>
        </a:p>
      </dgm:t>
    </dgm:pt>
    <dgm:pt modelId="{6DE84F56-E149-4535-A2D4-12BC0D7B2BD6}">
      <dgm:prSet custT="1"/>
      <dgm:spPr/>
      <dgm:t>
        <a:bodyPr/>
        <a:lstStyle/>
        <a:p>
          <a:pPr rtl="0"/>
          <a:r>
            <a:rPr lang="en-US" sz="2800" b="1" dirty="0" smtClean="0"/>
            <a:t>With </a:t>
          </a:r>
          <a:r>
            <a:rPr lang="en-US" sz="2800" b="1" dirty="0" err="1" smtClean="0"/>
            <a:t>globalisation</a:t>
          </a:r>
          <a:r>
            <a:rPr lang="en-US" sz="2800" b="1" dirty="0" smtClean="0"/>
            <a:t>, need to review existing rules &amp; regulations  that may have impact on competition process</a:t>
          </a:r>
          <a:endParaRPr lang="en-US" sz="2800" b="1" dirty="0"/>
        </a:p>
      </dgm:t>
    </dgm:pt>
    <dgm:pt modelId="{CE679ED3-E8EB-459A-8722-F3C833ACD2F9}" type="parTrans" cxnId="{FC598F7B-6F0A-4A7E-A616-706E87F69580}">
      <dgm:prSet/>
      <dgm:spPr/>
      <dgm:t>
        <a:bodyPr/>
        <a:lstStyle/>
        <a:p>
          <a:endParaRPr lang="en-US" sz="2800" b="1"/>
        </a:p>
      </dgm:t>
    </dgm:pt>
    <dgm:pt modelId="{9406A1E4-7BF2-4BA5-AE62-D8B0E5F35D99}" type="sibTrans" cxnId="{FC598F7B-6F0A-4A7E-A616-706E87F69580}">
      <dgm:prSet/>
      <dgm:spPr/>
      <dgm:t>
        <a:bodyPr/>
        <a:lstStyle/>
        <a:p>
          <a:endParaRPr lang="en-US" sz="2800" b="1"/>
        </a:p>
      </dgm:t>
    </dgm:pt>
    <dgm:pt modelId="{384CB411-2EC4-4FBE-AF59-234F36398EE9}">
      <dgm:prSet custT="1"/>
      <dgm:spPr/>
      <dgm:t>
        <a:bodyPr/>
        <a:lstStyle/>
        <a:p>
          <a:pPr rtl="0"/>
          <a:r>
            <a:rPr lang="en-US" sz="2800" b="1" dirty="0" smtClean="0"/>
            <a:t>Timely  to review its business model</a:t>
          </a:r>
          <a:endParaRPr lang="en-US" sz="2800" b="1" dirty="0"/>
        </a:p>
      </dgm:t>
    </dgm:pt>
    <dgm:pt modelId="{18803650-775D-4263-BD72-6462FD9832F6}" type="parTrans" cxnId="{2D931FE1-220A-452C-909F-198AAA1DD5CC}">
      <dgm:prSet/>
      <dgm:spPr/>
      <dgm:t>
        <a:bodyPr/>
        <a:lstStyle/>
        <a:p>
          <a:endParaRPr lang="en-US" sz="2800" b="1"/>
        </a:p>
      </dgm:t>
    </dgm:pt>
    <dgm:pt modelId="{F46EBA71-A1A4-4BF3-BC32-D8292D3540CC}" type="sibTrans" cxnId="{2D931FE1-220A-452C-909F-198AAA1DD5CC}">
      <dgm:prSet/>
      <dgm:spPr/>
      <dgm:t>
        <a:bodyPr/>
        <a:lstStyle/>
        <a:p>
          <a:endParaRPr lang="en-US" sz="2800" b="1"/>
        </a:p>
      </dgm:t>
    </dgm:pt>
    <dgm:pt modelId="{A2D6E215-6AB6-47C9-9E38-614713372865}">
      <dgm:prSet custT="1"/>
      <dgm:spPr/>
      <dgm:t>
        <a:bodyPr/>
        <a:lstStyle/>
        <a:p>
          <a:pPr rtl="0"/>
          <a:r>
            <a:rPr lang="en-US" sz="2800" b="1" dirty="0" smtClean="0"/>
            <a:t>Ensure profession remains relevant  &amp; effectively compete in  global marketplace</a:t>
          </a:r>
          <a:endParaRPr lang="en-MY" sz="2800" b="1" dirty="0"/>
        </a:p>
      </dgm:t>
    </dgm:pt>
    <dgm:pt modelId="{5B44B7FC-EAB1-4583-B329-F6D61ED95B7B}" type="parTrans" cxnId="{1032E261-BCCA-483C-A3C6-1910D45D853B}">
      <dgm:prSet/>
      <dgm:spPr/>
      <dgm:t>
        <a:bodyPr/>
        <a:lstStyle/>
        <a:p>
          <a:endParaRPr lang="en-US" sz="2800" b="1"/>
        </a:p>
      </dgm:t>
    </dgm:pt>
    <dgm:pt modelId="{C9BA1761-83FC-48C9-AF6B-B292EBA83C91}" type="sibTrans" cxnId="{1032E261-BCCA-483C-A3C6-1910D45D853B}">
      <dgm:prSet/>
      <dgm:spPr/>
      <dgm:t>
        <a:bodyPr/>
        <a:lstStyle/>
        <a:p>
          <a:endParaRPr lang="en-US" sz="2800" b="1"/>
        </a:p>
      </dgm:t>
    </dgm:pt>
    <dgm:pt modelId="{58E45CE5-8E2E-4194-A215-46D3CC767420}" type="pres">
      <dgm:prSet presAssocID="{FE289C43-5010-4352-8DD6-1672C10042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D02B3C-E7E4-448F-B5F3-E31ACF9612AD}" type="pres">
      <dgm:prSet presAssocID="{4CE47A9A-C222-45DB-A7F9-717A893BED06}" presName="parentText" presStyleLbl="node1" presStyleIdx="0" presStyleCnt="4" custScaleY="739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79DD6-1F41-4787-BE95-4D60A38FC4FC}" type="pres">
      <dgm:prSet presAssocID="{EB5A3215-D91D-4E34-AEE3-91ABC48E7472}" presName="spacer" presStyleCnt="0"/>
      <dgm:spPr/>
    </dgm:pt>
    <dgm:pt modelId="{AD5536B1-9653-4BF9-A1D5-08062BF800B5}" type="pres">
      <dgm:prSet presAssocID="{6DE84F56-E149-4535-A2D4-12BC0D7B2BD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DBED3-2C9A-45A8-B26D-29199F036E9A}" type="pres">
      <dgm:prSet presAssocID="{9406A1E4-7BF2-4BA5-AE62-D8B0E5F35D99}" presName="spacer" presStyleCnt="0"/>
      <dgm:spPr/>
    </dgm:pt>
    <dgm:pt modelId="{0AA84560-1854-4AF7-BCCB-C8D6F204E018}" type="pres">
      <dgm:prSet presAssocID="{384CB411-2EC4-4FBE-AF59-234F36398EE9}" presName="parentText" presStyleLbl="node1" presStyleIdx="2" presStyleCnt="4" custScaleY="640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C52E-8F78-4C66-A892-6B81B35E10C3}" type="pres">
      <dgm:prSet presAssocID="{F46EBA71-A1A4-4BF3-BC32-D8292D3540CC}" presName="spacer" presStyleCnt="0"/>
      <dgm:spPr/>
    </dgm:pt>
    <dgm:pt modelId="{8C5D9E6E-4ABE-46C7-864E-2327CA7B63C7}" type="pres">
      <dgm:prSet presAssocID="{A2D6E215-6AB6-47C9-9E38-6147133728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9C997-D652-4076-9631-E857FA328E03}" srcId="{FE289C43-5010-4352-8DD6-1672C10042DA}" destId="{4CE47A9A-C222-45DB-A7F9-717A893BED06}" srcOrd="0" destOrd="0" parTransId="{4BCB7998-59FB-4BC2-B264-7242F39954AE}" sibTransId="{EB5A3215-D91D-4E34-AEE3-91ABC48E7472}"/>
    <dgm:cxn modelId="{F8C4B2C2-810D-40B6-8AA1-C1FCD945D1DF}" type="presOf" srcId="{FE289C43-5010-4352-8DD6-1672C10042DA}" destId="{58E45CE5-8E2E-4194-A215-46D3CC767420}" srcOrd="0" destOrd="0" presId="urn:microsoft.com/office/officeart/2005/8/layout/vList2"/>
    <dgm:cxn modelId="{FC598F7B-6F0A-4A7E-A616-706E87F69580}" srcId="{FE289C43-5010-4352-8DD6-1672C10042DA}" destId="{6DE84F56-E149-4535-A2D4-12BC0D7B2BD6}" srcOrd="1" destOrd="0" parTransId="{CE679ED3-E8EB-459A-8722-F3C833ACD2F9}" sibTransId="{9406A1E4-7BF2-4BA5-AE62-D8B0E5F35D99}"/>
    <dgm:cxn modelId="{2D931FE1-220A-452C-909F-198AAA1DD5CC}" srcId="{FE289C43-5010-4352-8DD6-1672C10042DA}" destId="{384CB411-2EC4-4FBE-AF59-234F36398EE9}" srcOrd="2" destOrd="0" parTransId="{18803650-775D-4263-BD72-6462FD9832F6}" sibTransId="{F46EBA71-A1A4-4BF3-BC32-D8292D3540CC}"/>
    <dgm:cxn modelId="{E9BDDA08-5855-4B55-A022-75CBEB3E13BF}" type="presOf" srcId="{A2D6E215-6AB6-47C9-9E38-614713372865}" destId="{8C5D9E6E-4ABE-46C7-864E-2327CA7B63C7}" srcOrd="0" destOrd="0" presId="urn:microsoft.com/office/officeart/2005/8/layout/vList2"/>
    <dgm:cxn modelId="{1032E261-BCCA-483C-A3C6-1910D45D853B}" srcId="{FE289C43-5010-4352-8DD6-1672C10042DA}" destId="{A2D6E215-6AB6-47C9-9E38-614713372865}" srcOrd="3" destOrd="0" parTransId="{5B44B7FC-EAB1-4583-B329-F6D61ED95B7B}" sibTransId="{C9BA1761-83FC-48C9-AF6B-B292EBA83C91}"/>
    <dgm:cxn modelId="{72C7DC66-A5CA-4CCB-8DBC-42A3E79DCF31}" type="presOf" srcId="{4CE47A9A-C222-45DB-A7F9-717A893BED06}" destId="{E6D02B3C-E7E4-448F-B5F3-E31ACF9612AD}" srcOrd="0" destOrd="0" presId="urn:microsoft.com/office/officeart/2005/8/layout/vList2"/>
    <dgm:cxn modelId="{9790167F-DC4B-4D32-ACB7-79F33EECF405}" type="presOf" srcId="{384CB411-2EC4-4FBE-AF59-234F36398EE9}" destId="{0AA84560-1854-4AF7-BCCB-C8D6F204E018}" srcOrd="0" destOrd="0" presId="urn:microsoft.com/office/officeart/2005/8/layout/vList2"/>
    <dgm:cxn modelId="{D62366C2-9AE0-431A-9E09-FA9AD7F9B178}" type="presOf" srcId="{6DE84F56-E149-4535-A2D4-12BC0D7B2BD6}" destId="{AD5536B1-9653-4BF9-A1D5-08062BF800B5}" srcOrd="0" destOrd="0" presId="urn:microsoft.com/office/officeart/2005/8/layout/vList2"/>
    <dgm:cxn modelId="{31D9154E-F4B5-4F36-BEB5-263C569E981C}" type="presParOf" srcId="{58E45CE5-8E2E-4194-A215-46D3CC767420}" destId="{E6D02B3C-E7E4-448F-B5F3-E31ACF9612AD}" srcOrd="0" destOrd="0" presId="urn:microsoft.com/office/officeart/2005/8/layout/vList2"/>
    <dgm:cxn modelId="{33E23251-05BE-495D-B877-00832E5DD39F}" type="presParOf" srcId="{58E45CE5-8E2E-4194-A215-46D3CC767420}" destId="{3C779DD6-1F41-4787-BE95-4D60A38FC4FC}" srcOrd="1" destOrd="0" presId="urn:microsoft.com/office/officeart/2005/8/layout/vList2"/>
    <dgm:cxn modelId="{C0B68EA2-5A2B-4C9F-9BA8-E59BE9FF904F}" type="presParOf" srcId="{58E45CE5-8E2E-4194-A215-46D3CC767420}" destId="{AD5536B1-9653-4BF9-A1D5-08062BF800B5}" srcOrd="2" destOrd="0" presId="urn:microsoft.com/office/officeart/2005/8/layout/vList2"/>
    <dgm:cxn modelId="{B40FF899-4BC8-441B-A95E-69D0BD46D0B3}" type="presParOf" srcId="{58E45CE5-8E2E-4194-A215-46D3CC767420}" destId="{A0EDBED3-2C9A-45A8-B26D-29199F036E9A}" srcOrd="3" destOrd="0" presId="urn:microsoft.com/office/officeart/2005/8/layout/vList2"/>
    <dgm:cxn modelId="{382858DD-2757-4A05-B5FC-FADB2EE0CA95}" type="presParOf" srcId="{58E45CE5-8E2E-4194-A215-46D3CC767420}" destId="{0AA84560-1854-4AF7-BCCB-C8D6F204E018}" srcOrd="4" destOrd="0" presId="urn:microsoft.com/office/officeart/2005/8/layout/vList2"/>
    <dgm:cxn modelId="{71B8BD0D-CB2F-4545-9305-0674577F8DB9}" type="presParOf" srcId="{58E45CE5-8E2E-4194-A215-46D3CC767420}" destId="{A048C52E-8F78-4C66-A892-6B81B35E10C3}" srcOrd="5" destOrd="0" presId="urn:microsoft.com/office/officeart/2005/8/layout/vList2"/>
    <dgm:cxn modelId="{FA669747-454D-49F4-BA3F-BEEF03BB6D48}" type="presParOf" srcId="{58E45CE5-8E2E-4194-A215-46D3CC767420}" destId="{8C5D9E6E-4ABE-46C7-864E-2327CA7B63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1F752-82AF-43B3-8924-104D9A430EDA}" type="presOf" srcId="{5D1905AD-360F-46A0-9622-8B9706744AC4}" destId="{9DC7FAAC-A888-493A-879C-84EA41981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09AEC-AC8D-4806-945C-615AEF1D7FEC}" type="presOf" srcId="{5D1905AD-360F-46A0-9622-8B9706744AC4}" destId="{9DC7FAAC-A888-493A-879C-84EA41981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2F4D9056-0657-4F45-9F3E-DFE051A023D3}">
      <dgm:prSet/>
      <dgm:spPr/>
      <dgm:t>
        <a:bodyPr/>
        <a:lstStyle/>
        <a:p>
          <a:pPr rtl="0"/>
          <a:r>
            <a:rPr lang="en-US" b="1" dirty="0" smtClean="0"/>
            <a:t>Overview of Competition Law</a:t>
          </a:r>
          <a:endParaRPr lang="en-US" b="1" dirty="0"/>
        </a:p>
      </dgm:t>
    </dgm:pt>
    <dgm:pt modelId="{1E992E64-10AE-4ACE-911A-F029113E7FDD}" type="parTrans" cxnId="{B746D79D-E0C1-4787-83FB-D341CF3FA3ED}">
      <dgm:prSet/>
      <dgm:spPr/>
      <dgm:t>
        <a:bodyPr/>
        <a:lstStyle/>
        <a:p>
          <a:endParaRPr lang="en-US"/>
        </a:p>
      </dgm:t>
    </dgm:pt>
    <dgm:pt modelId="{05F66EB5-0646-400B-BA51-03A1A8800E65}" type="sibTrans" cxnId="{B746D79D-E0C1-4787-83FB-D341CF3FA3ED}">
      <dgm:prSet/>
      <dgm:spPr/>
      <dgm:t>
        <a:bodyPr/>
        <a:lstStyle/>
        <a:p>
          <a:endParaRPr lang="en-US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56529-8B21-48A2-BE95-3B2E4314FD48}" type="pres">
      <dgm:prSet presAssocID="{2F4D9056-0657-4F45-9F3E-DFE051A02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1B898-B771-4CEF-B34C-6B1D3C47CA19}" type="presOf" srcId="{2F4D9056-0657-4F45-9F3E-DFE051A023D3}" destId="{47556529-8B21-48A2-BE95-3B2E4314FD48}" srcOrd="0" destOrd="0" presId="urn:microsoft.com/office/officeart/2005/8/layout/vList2"/>
    <dgm:cxn modelId="{B746D79D-E0C1-4787-83FB-D341CF3FA3ED}" srcId="{5D1905AD-360F-46A0-9622-8B9706744AC4}" destId="{2F4D9056-0657-4F45-9F3E-DFE051A023D3}" srcOrd="0" destOrd="0" parTransId="{1E992E64-10AE-4ACE-911A-F029113E7FDD}" sibTransId="{05F66EB5-0646-400B-BA51-03A1A8800E65}"/>
    <dgm:cxn modelId="{97DA37C5-14BC-49AA-9740-766F9CD3A192}" type="presOf" srcId="{5D1905AD-360F-46A0-9622-8B9706744AC4}" destId="{9DC7FAAC-A888-493A-879C-84EA41981756}" srcOrd="0" destOrd="0" presId="urn:microsoft.com/office/officeart/2005/8/layout/vList2"/>
    <dgm:cxn modelId="{E20BF182-18E0-4CC8-B28D-D41FB686A145}" type="presParOf" srcId="{9DC7FAAC-A888-493A-879C-84EA41981756}" destId="{47556529-8B21-48A2-BE95-3B2E4314FD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2F4D9056-0657-4F45-9F3E-DFE051A023D3}">
      <dgm:prSet/>
      <dgm:spPr/>
      <dgm:t>
        <a:bodyPr/>
        <a:lstStyle/>
        <a:p>
          <a:pPr rtl="0"/>
          <a:r>
            <a:rPr lang="en-US" b="1" dirty="0" smtClean="0"/>
            <a:t>Responsibilities of Companies</a:t>
          </a:r>
          <a:endParaRPr lang="en-US" b="1" dirty="0"/>
        </a:p>
      </dgm:t>
    </dgm:pt>
    <dgm:pt modelId="{1E992E64-10AE-4ACE-911A-F029113E7FDD}" type="parTrans" cxnId="{B746D79D-E0C1-4787-83FB-D341CF3FA3ED}">
      <dgm:prSet/>
      <dgm:spPr/>
      <dgm:t>
        <a:bodyPr/>
        <a:lstStyle/>
        <a:p>
          <a:endParaRPr lang="en-US" b="1"/>
        </a:p>
      </dgm:t>
    </dgm:pt>
    <dgm:pt modelId="{05F66EB5-0646-400B-BA51-03A1A8800E65}" type="sibTrans" cxnId="{B746D79D-E0C1-4787-83FB-D341CF3FA3ED}">
      <dgm:prSet/>
      <dgm:spPr/>
      <dgm:t>
        <a:bodyPr/>
        <a:lstStyle/>
        <a:p>
          <a:endParaRPr lang="en-US" b="1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56529-8B21-48A2-BE95-3B2E4314FD48}" type="pres">
      <dgm:prSet presAssocID="{2F4D9056-0657-4F45-9F3E-DFE051A02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47511-EC3D-4396-933F-79F9991B1AFE}" type="presOf" srcId="{5D1905AD-360F-46A0-9622-8B9706744AC4}" destId="{9DC7FAAC-A888-493A-879C-84EA41981756}" srcOrd="0" destOrd="0" presId="urn:microsoft.com/office/officeart/2005/8/layout/vList2"/>
    <dgm:cxn modelId="{B746D79D-E0C1-4787-83FB-D341CF3FA3ED}" srcId="{5D1905AD-360F-46A0-9622-8B9706744AC4}" destId="{2F4D9056-0657-4F45-9F3E-DFE051A023D3}" srcOrd="0" destOrd="0" parTransId="{1E992E64-10AE-4ACE-911A-F029113E7FDD}" sibTransId="{05F66EB5-0646-400B-BA51-03A1A8800E65}"/>
    <dgm:cxn modelId="{81836014-0B0E-4C33-879E-8EC50FB4CEF0}" type="presOf" srcId="{2F4D9056-0657-4F45-9F3E-DFE051A023D3}" destId="{47556529-8B21-48A2-BE95-3B2E4314FD48}" srcOrd="0" destOrd="0" presId="urn:microsoft.com/office/officeart/2005/8/layout/vList2"/>
    <dgm:cxn modelId="{C4B62B42-A4D2-47CD-8325-8FABB0DD954C}" type="presParOf" srcId="{9DC7FAAC-A888-493A-879C-84EA41981756}" destId="{47556529-8B21-48A2-BE95-3B2E4314FD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D0EED2-B346-4D8C-8AB6-94F447E9FF07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1B39E3C-C18D-47E9-9216-ABBC5E07DC31}">
      <dgm:prSet custT="1"/>
      <dgm:spPr/>
      <dgm:t>
        <a:bodyPr/>
        <a:lstStyle/>
        <a:p>
          <a:pPr rtl="0"/>
          <a:r>
            <a:rPr lang="en-MY" sz="2400" b="1" dirty="0" smtClean="0">
              <a:solidFill>
                <a:schemeClr val="tx1"/>
              </a:solidFill>
            </a:rPr>
            <a:t>Increases choice </a:t>
          </a:r>
          <a:r>
            <a:rPr lang="en-MY" sz="2400" b="1" dirty="0" smtClean="0"/>
            <a:t>– </a:t>
          </a:r>
          <a:r>
            <a:rPr lang="en-MY" sz="2400" b="0" dirty="0" smtClean="0"/>
            <a:t>by stimulating a broader range of products  &amp; services</a:t>
          </a:r>
          <a:endParaRPr lang="en-MY" sz="2400" b="0" dirty="0"/>
        </a:p>
      </dgm:t>
    </dgm:pt>
    <dgm:pt modelId="{215D6018-797C-44B6-92AF-A784C1BA9B00}" type="parTrans" cxnId="{99C34B54-454E-4B12-A5F4-7F03BAD28BF1}">
      <dgm:prSet/>
      <dgm:spPr/>
      <dgm:t>
        <a:bodyPr/>
        <a:lstStyle/>
        <a:p>
          <a:endParaRPr lang="en-US" sz="2400" b="1"/>
        </a:p>
      </dgm:t>
    </dgm:pt>
    <dgm:pt modelId="{BEC97EA5-EC5B-4CC6-99E1-2E0CACC828F5}" type="sibTrans" cxnId="{99C34B54-454E-4B12-A5F4-7F03BAD28BF1}">
      <dgm:prSet/>
      <dgm:spPr/>
      <dgm:t>
        <a:bodyPr/>
        <a:lstStyle/>
        <a:p>
          <a:endParaRPr lang="en-US" sz="2400" b="1"/>
        </a:p>
      </dgm:t>
    </dgm:pt>
    <dgm:pt modelId="{63002A1E-24FE-43F8-B601-437BF8F7D506}">
      <dgm:prSet custT="1"/>
      <dgm:spPr/>
      <dgm:t>
        <a:bodyPr/>
        <a:lstStyle/>
        <a:p>
          <a:pPr rtl="0"/>
          <a:r>
            <a:rPr lang="en-MY" sz="2400" b="1" dirty="0" smtClean="0">
              <a:solidFill>
                <a:schemeClr val="tx1"/>
              </a:solidFill>
            </a:rPr>
            <a:t>Ensures value for money </a:t>
          </a:r>
          <a:r>
            <a:rPr lang="en-MY" sz="2400" b="1" dirty="0" smtClean="0"/>
            <a:t>– </a:t>
          </a:r>
          <a:r>
            <a:rPr lang="en-MY" sz="2400" b="0" dirty="0" smtClean="0"/>
            <a:t>by ensuring firms compete on price  &amp; quality</a:t>
          </a:r>
          <a:endParaRPr lang="en-MY" sz="2400" b="0" dirty="0"/>
        </a:p>
      </dgm:t>
    </dgm:pt>
    <dgm:pt modelId="{3857B595-010F-45B5-85AE-90DFB463FA6D}" type="parTrans" cxnId="{26DDA0AD-EC81-4431-8B0B-995D5B720DD6}">
      <dgm:prSet/>
      <dgm:spPr/>
      <dgm:t>
        <a:bodyPr/>
        <a:lstStyle/>
        <a:p>
          <a:endParaRPr lang="en-US" sz="2400" b="1"/>
        </a:p>
      </dgm:t>
    </dgm:pt>
    <dgm:pt modelId="{5974EC92-7E57-4E5F-8ABF-16AC869E25DB}" type="sibTrans" cxnId="{26DDA0AD-EC81-4431-8B0B-995D5B720DD6}">
      <dgm:prSet/>
      <dgm:spPr/>
      <dgm:t>
        <a:bodyPr/>
        <a:lstStyle/>
        <a:p>
          <a:endParaRPr lang="en-US" sz="2400" b="1"/>
        </a:p>
      </dgm:t>
    </dgm:pt>
    <dgm:pt modelId="{A2610B68-9FC9-4678-8B2F-381C388A3D34}">
      <dgm:prSet custT="1"/>
      <dgm:spPr/>
      <dgm:t>
        <a:bodyPr/>
        <a:lstStyle/>
        <a:p>
          <a:pPr rtl="0"/>
          <a:r>
            <a:rPr lang="en-MY" sz="2400" b="1" dirty="0" smtClean="0">
              <a:solidFill>
                <a:schemeClr val="tx1"/>
              </a:solidFill>
            </a:rPr>
            <a:t>Stimulates innovation  &amp; productivity </a:t>
          </a:r>
          <a:r>
            <a:rPr lang="en-MY" sz="2400" b="1" dirty="0" smtClean="0"/>
            <a:t>– </a:t>
          </a:r>
          <a:r>
            <a:rPr lang="en-MY" sz="2400" b="0" dirty="0" smtClean="0"/>
            <a:t>by motivating firms to create new products &amp; reduce costs in order to win customers</a:t>
          </a:r>
          <a:endParaRPr lang="en-US" sz="2400" b="0" dirty="0"/>
        </a:p>
      </dgm:t>
    </dgm:pt>
    <dgm:pt modelId="{3A147242-A2AA-4FAE-9E0B-FE8A776A5650}" type="parTrans" cxnId="{0E8D27A3-A7AC-4051-B4AC-4AC7959DF8F4}">
      <dgm:prSet/>
      <dgm:spPr/>
      <dgm:t>
        <a:bodyPr/>
        <a:lstStyle/>
        <a:p>
          <a:endParaRPr lang="en-US" sz="2400" b="1"/>
        </a:p>
      </dgm:t>
    </dgm:pt>
    <dgm:pt modelId="{6457BDDE-1654-4420-9150-2A8A0EBAA877}" type="sibTrans" cxnId="{0E8D27A3-A7AC-4051-B4AC-4AC7959DF8F4}">
      <dgm:prSet/>
      <dgm:spPr/>
      <dgm:t>
        <a:bodyPr/>
        <a:lstStyle/>
        <a:p>
          <a:endParaRPr lang="en-US" sz="2400" b="1"/>
        </a:p>
      </dgm:t>
    </dgm:pt>
    <dgm:pt modelId="{064A1E91-1A3E-4BB8-8DCB-18254CFEDF82}">
      <dgm:prSet custT="1"/>
      <dgm:spPr/>
      <dgm:t>
        <a:bodyPr/>
        <a:lstStyle/>
        <a:p>
          <a:pPr rtl="0"/>
          <a:r>
            <a:rPr lang="en-MY" sz="2400" b="1" dirty="0" smtClean="0">
              <a:solidFill>
                <a:schemeClr val="tx1"/>
              </a:solidFill>
            </a:rPr>
            <a:t>Supports economic growth </a:t>
          </a:r>
          <a:r>
            <a:rPr lang="en-MY" sz="2400" b="0" dirty="0" smtClean="0"/>
            <a:t>– by promoting choice, value, innovation and productivity</a:t>
          </a:r>
          <a:endParaRPr lang="en-MY" sz="2400" b="0" dirty="0"/>
        </a:p>
      </dgm:t>
    </dgm:pt>
    <dgm:pt modelId="{BF5C72D0-5C06-4502-84F9-63AA15D1C07F}" type="parTrans" cxnId="{7760F720-0FE0-4AA1-BD75-806C72B64FEB}">
      <dgm:prSet/>
      <dgm:spPr/>
      <dgm:t>
        <a:bodyPr/>
        <a:lstStyle/>
        <a:p>
          <a:endParaRPr lang="en-US" sz="2400" b="1"/>
        </a:p>
      </dgm:t>
    </dgm:pt>
    <dgm:pt modelId="{887DEB02-B20C-42B6-A4E6-396A4C2BDDC0}" type="sibTrans" cxnId="{7760F720-0FE0-4AA1-BD75-806C72B64FEB}">
      <dgm:prSet/>
      <dgm:spPr/>
      <dgm:t>
        <a:bodyPr/>
        <a:lstStyle/>
        <a:p>
          <a:endParaRPr lang="en-US" sz="2400" b="1"/>
        </a:p>
      </dgm:t>
    </dgm:pt>
    <dgm:pt modelId="{9082AFE6-5CDB-48E5-8A56-6986F34E6F17}" type="pres">
      <dgm:prSet presAssocID="{39D0EED2-B346-4D8C-8AB6-94F447E9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FEB49-8A7A-49DD-9D0B-3E9BB5195980}" type="pres">
      <dgm:prSet presAssocID="{61B39E3C-C18D-47E9-9216-ABBC5E07DC31}" presName="parentText" presStyleLbl="node1" presStyleIdx="0" presStyleCnt="4" custScaleY="816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8EBFD-0874-4C25-B352-5B7199CEE2C6}" type="pres">
      <dgm:prSet presAssocID="{BEC97EA5-EC5B-4CC6-99E1-2E0CACC828F5}" presName="spacer" presStyleCnt="0"/>
      <dgm:spPr/>
    </dgm:pt>
    <dgm:pt modelId="{AC48695E-155A-448B-9DA8-3717F33E06C7}" type="pres">
      <dgm:prSet presAssocID="{63002A1E-24FE-43F8-B601-437BF8F7D5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AD9B6-37A2-451D-B3BB-9BB7F77B9020}" type="pres">
      <dgm:prSet presAssocID="{5974EC92-7E57-4E5F-8ABF-16AC869E25DB}" presName="spacer" presStyleCnt="0"/>
      <dgm:spPr/>
    </dgm:pt>
    <dgm:pt modelId="{D24E2D04-D6DA-47B1-8E7D-92B9B4B34867}" type="pres">
      <dgm:prSet presAssocID="{A2610B68-9FC9-4678-8B2F-381C388A3D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B55F4-808D-47D1-AA8F-0AC03A9C9623}" type="pres">
      <dgm:prSet presAssocID="{6457BDDE-1654-4420-9150-2A8A0EBAA877}" presName="spacer" presStyleCnt="0"/>
      <dgm:spPr/>
    </dgm:pt>
    <dgm:pt modelId="{EF763B8C-3F3A-4431-8525-FF415D9E3974}" type="pres">
      <dgm:prSet presAssocID="{064A1E91-1A3E-4BB8-8DCB-18254CFEDF82}" presName="parentText" presStyleLbl="node1" presStyleIdx="3" presStyleCnt="4" custLinFactY="343" custLinFactNeighborX="-38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2F957-D1F0-4E42-9381-D1C531ED1D52}" type="presOf" srcId="{064A1E91-1A3E-4BB8-8DCB-18254CFEDF82}" destId="{EF763B8C-3F3A-4431-8525-FF415D9E3974}" srcOrd="0" destOrd="0" presId="urn:microsoft.com/office/officeart/2005/8/layout/vList2"/>
    <dgm:cxn modelId="{26DDA0AD-EC81-4431-8B0B-995D5B720DD6}" srcId="{39D0EED2-B346-4D8C-8AB6-94F447E9FF07}" destId="{63002A1E-24FE-43F8-B601-437BF8F7D506}" srcOrd="1" destOrd="0" parTransId="{3857B595-010F-45B5-85AE-90DFB463FA6D}" sibTransId="{5974EC92-7E57-4E5F-8ABF-16AC869E25DB}"/>
    <dgm:cxn modelId="{0E8D27A3-A7AC-4051-B4AC-4AC7959DF8F4}" srcId="{39D0EED2-B346-4D8C-8AB6-94F447E9FF07}" destId="{A2610B68-9FC9-4678-8B2F-381C388A3D34}" srcOrd="2" destOrd="0" parTransId="{3A147242-A2AA-4FAE-9E0B-FE8A776A5650}" sibTransId="{6457BDDE-1654-4420-9150-2A8A0EBAA877}"/>
    <dgm:cxn modelId="{C72B72FA-8C19-4AA8-8187-AF69BBFFA806}" type="presOf" srcId="{63002A1E-24FE-43F8-B601-437BF8F7D506}" destId="{AC48695E-155A-448B-9DA8-3717F33E06C7}" srcOrd="0" destOrd="0" presId="urn:microsoft.com/office/officeart/2005/8/layout/vList2"/>
    <dgm:cxn modelId="{7760F720-0FE0-4AA1-BD75-806C72B64FEB}" srcId="{39D0EED2-B346-4D8C-8AB6-94F447E9FF07}" destId="{064A1E91-1A3E-4BB8-8DCB-18254CFEDF82}" srcOrd="3" destOrd="0" parTransId="{BF5C72D0-5C06-4502-84F9-63AA15D1C07F}" sibTransId="{887DEB02-B20C-42B6-A4E6-396A4C2BDDC0}"/>
    <dgm:cxn modelId="{77C416D2-C280-47FF-B8D3-0EA05B793657}" type="presOf" srcId="{A2610B68-9FC9-4678-8B2F-381C388A3D34}" destId="{D24E2D04-D6DA-47B1-8E7D-92B9B4B34867}" srcOrd="0" destOrd="0" presId="urn:microsoft.com/office/officeart/2005/8/layout/vList2"/>
    <dgm:cxn modelId="{F4BDCC65-C41F-4672-BFF9-666FE55D9CC9}" type="presOf" srcId="{39D0EED2-B346-4D8C-8AB6-94F447E9FF07}" destId="{9082AFE6-5CDB-48E5-8A56-6986F34E6F17}" srcOrd="0" destOrd="0" presId="urn:microsoft.com/office/officeart/2005/8/layout/vList2"/>
    <dgm:cxn modelId="{99C34B54-454E-4B12-A5F4-7F03BAD28BF1}" srcId="{39D0EED2-B346-4D8C-8AB6-94F447E9FF07}" destId="{61B39E3C-C18D-47E9-9216-ABBC5E07DC31}" srcOrd="0" destOrd="0" parTransId="{215D6018-797C-44B6-92AF-A784C1BA9B00}" sibTransId="{BEC97EA5-EC5B-4CC6-99E1-2E0CACC828F5}"/>
    <dgm:cxn modelId="{D9EF4985-7218-41BD-856A-4B1537A9F40D}" type="presOf" srcId="{61B39E3C-C18D-47E9-9216-ABBC5E07DC31}" destId="{F85FEB49-8A7A-49DD-9D0B-3E9BB5195980}" srcOrd="0" destOrd="0" presId="urn:microsoft.com/office/officeart/2005/8/layout/vList2"/>
    <dgm:cxn modelId="{3F5A6939-95CC-4E5B-A54C-CD601D9DE714}" type="presParOf" srcId="{9082AFE6-5CDB-48E5-8A56-6986F34E6F17}" destId="{F85FEB49-8A7A-49DD-9D0B-3E9BB5195980}" srcOrd="0" destOrd="0" presId="urn:microsoft.com/office/officeart/2005/8/layout/vList2"/>
    <dgm:cxn modelId="{F5021EE2-6166-44C3-A4AA-6A293A1FAD88}" type="presParOf" srcId="{9082AFE6-5CDB-48E5-8A56-6986F34E6F17}" destId="{AFA8EBFD-0874-4C25-B352-5B7199CEE2C6}" srcOrd="1" destOrd="0" presId="urn:microsoft.com/office/officeart/2005/8/layout/vList2"/>
    <dgm:cxn modelId="{AD44FD12-9A6F-4B28-AC9B-EC4B02C1DEE5}" type="presParOf" srcId="{9082AFE6-5CDB-48E5-8A56-6986F34E6F17}" destId="{AC48695E-155A-448B-9DA8-3717F33E06C7}" srcOrd="2" destOrd="0" presId="urn:microsoft.com/office/officeart/2005/8/layout/vList2"/>
    <dgm:cxn modelId="{2A22B6EB-1780-4E0E-B5E8-8C480161782B}" type="presParOf" srcId="{9082AFE6-5CDB-48E5-8A56-6986F34E6F17}" destId="{DB9AD9B6-37A2-451D-B3BB-9BB7F77B9020}" srcOrd="3" destOrd="0" presId="urn:microsoft.com/office/officeart/2005/8/layout/vList2"/>
    <dgm:cxn modelId="{3216E87F-43C9-44EF-8A5C-B199EA4D9D46}" type="presParOf" srcId="{9082AFE6-5CDB-48E5-8A56-6986F34E6F17}" destId="{D24E2D04-D6DA-47B1-8E7D-92B9B4B34867}" srcOrd="4" destOrd="0" presId="urn:microsoft.com/office/officeart/2005/8/layout/vList2"/>
    <dgm:cxn modelId="{661B019A-01E3-41C7-B244-112F3BD91896}" type="presParOf" srcId="{9082AFE6-5CDB-48E5-8A56-6986F34E6F17}" destId="{032B55F4-808D-47D1-AA8F-0AC03A9C9623}" srcOrd="5" destOrd="0" presId="urn:microsoft.com/office/officeart/2005/8/layout/vList2"/>
    <dgm:cxn modelId="{831E4A56-E8BF-4295-9DDE-4F4F1208AAAC}" type="presParOf" srcId="{9082AFE6-5CDB-48E5-8A56-6986F34E6F17}" destId="{EF763B8C-3F3A-4431-8525-FF415D9E39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69CC4BE-A9D9-49D8-8531-5EDF9D096C0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2BE3D4A-8301-44BC-923B-4CBC17927562}">
      <dgm:prSet custT="1"/>
      <dgm:spPr/>
      <dgm:t>
        <a:bodyPr/>
        <a:lstStyle/>
        <a:p>
          <a:pPr rtl="0"/>
          <a:r>
            <a:rPr lang="en-MY" sz="3200" b="1" dirty="0" smtClean="0"/>
            <a:t>“Sword” &amp;  “Shield” Approach</a:t>
          </a:r>
          <a:endParaRPr lang="en-MY" sz="3200" dirty="0"/>
        </a:p>
      </dgm:t>
    </dgm:pt>
    <dgm:pt modelId="{59366E3E-582E-44E6-9510-7965FCE890E3}" type="parTrans" cxnId="{A376664C-DC1E-4C75-930C-8E49333DC198}">
      <dgm:prSet/>
      <dgm:spPr/>
      <dgm:t>
        <a:bodyPr/>
        <a:lstStyle/>
        <a:p>
          <a:endParaRPr lang="en-US" sz="2000"/>
        </a:p>
      </dgm:t>
    </dgm:pt>
    <dgm:pt modelId="{E84275A4-3B97-4259-90B2-CEAEA95682C3}" type="sibTrans" cxnId="{A376664C-DC1E-4C75-930C-8E49333DC198}">
      <dgm:prSet/>
      <dgm:spPr/>
      <dgm:t>
        <a:bodyPr/>
        <a:lstStyle/>
        <a:p>
          <a:endParaRPr lang="en-US" sz="2000"/>
        </a:p>
      </dgm:t>
    </dgm:pt>
    <dgm:pt modelId="{380E15D4-6106-4BC9-9121-32BF976FAA97}">
      <dgm:prSet custT="1"/>
      <dgm:spPr/>
      <dgm:t>
        <a:bodyPr/>
        <a:lstStyle/>
        <a:p>
          <a:pPr rtl="0"/>
          <a:r>
            <a:rPr lang="en-MY" sz="2600" dirty="0" smtClean="0"/>
            <a:t>How t</a:t>
          </a:r>
          <a:r>
            <a:rPr lang="en-MY" sz="2600" dirty="0" smtClean="0">
              <a:solidFill>
                <a:schemeClr val="tx1"/>
              </a:solidFill>
            </a:rPr>
            <a:t>o make use of competition law </a:t>
          </a:r>
          <a:r>
            <a:rPr lang="en-MY" sz="2600" dirty="0" smtClean="0"/>
            <a:t>as a </a:t>
          </a:r>
          <a:r>
            <a:rPr lang="en-MY" sz="2600" b="1" dirty="0" smtClean="0">
              <a:solidFill>
                <a:srgbClr val="FF0000"/>
              </a:solidFill>
              <a:effectLst/>
            </a:rPr>
            <a:t>“sword</a:t>
          </a:r>
          <a:r>
            <a:rPr lang="en-MY" sz="2600" b="1" dirty="0" smtClean="0">
              <a:effectLst/>
            </a:rPr>
            <a:t>” </a:t>
          </a:r>
          <a:r>
            <a:rPr lang="en-MY" sz="2600" dirty="0" smtClean="0"/>
            <a:t>to attack the anti-competitive or potentially anti-competitive practices of your market rivals</a:t>
          </a:r>
          <a:endParaRPr lang="en-MY" sz="2600" dirty="0"/>
        </a:p>
      </dgm:t>
    </dgm:pt>
    <dgm:pt modelId="{B82EB750-F2CD-4D1D-9EC6-B954848892A8}" type="parTrans" cxnId="{291AF7B9-3AE8-4A70-BAF2-92F558C045CA}">
      <dgm:prSet/>
      <dgm:spPr/>
      <dgm:t>
        <a:bodyPr/>
        <a:lstStyle/>
        <a:p>
          <a:endParaRPr lang="en-US" sz="2000"/>
        </a:p>
      </dgm:t>
    </dgm:pt>
    <dgm:pt modelId="{1BE0075A-01E1-4927-8867-83A3233E3670}" type="sibTrans" cxnId="{291AF7B9-3AE8-4A70-BAF2-92F558C045CA}">
      <dgm:prSet/>
      <dgm:spPr/>
      <dgm:t>
        <a:bodyPr/>
        <a:lstStyle/>
        <a:p>
          <a:endParaRPr lang="en-US" sz="2000"/>
        </a:p>
      </dgm:t>
    </dgm:pt>
    <dgm:pt modelId="{381865A2-C660-45CB-8565-CFDA42B27411}">
      <dgm:prSet custT="1"/>
      <dgm:spPr/>
      <dgm:t>
        <a:bodyPr/>
        <a:lstStyle/>
        <a:p>
          <a:pPr rtl="0"/>
          <a:r>
            <a:rPr lang="en-MY" sz="2600" dirty="0" smtClean="0"/>
            <a:t>How to make use of the same law to </a:t>
          </a:r>
          <a:r>
            <a:rPr lang="en-MY" sz="2600" b="1" dirty="0" smtClean="0">
              <a:solidFill>
                <a:srgbClr val="FF0000"/>
              </a:solidFill>
              <a:effectLst/>
            </a:rPr>
            <a:t>“shield” </a:t>
          </a:r>
          <a:r>
            <a:rPr lang="en-MY" sz="2600" dirty="0" smtClean="0"/>
            <a:t>yourself against allegations of anti-competitive behaviour</a:t>
          </a:r>
          <a:r>
            <a:rPr lang="en-MY" sz="2800" dirty="0" smtClean="0"/>
            <a:t/>
          </a:r>
          <a:br>
            <a:rPr lang="en-MY" sz="2800" dirty="0" smtClean="0"/>
          </a:br>
          <a:endParaRPr lang="en-MY" sz="2800" dirty="0"/>
        </a:p>
      </dgm:t>
    </dgm:pt>
    <dgm:pt modelId="{A854C2C7-C374-4D04-A615-52CC26F3AA57}" type="parTrans" cxnId="{7CD8DC47-61C4-4894-8FC6-DEDA2571C823}">
      <dgm:prSet/>
      <dgm:spPr/>
      <dgm:t>
        <a:bodyPr/>
        <a:lstStyle/>
        <a:p>
          <a:endParaRPr lang="en-US" sz="2000"/>
        </a:p>
      </dgm:t>
    </dgm:pt>
    <dgm:pt modelId="{00FD8DE0-FB91-4F94-BFF9-59EF9DEF0884}" type="sibTrans" cxnId="{7CD8DC47-61C4-4894-8FC6-DEDA2571C823}">
      <dgm:prSet/>
      <dgm:spPr/>
      <dgm:t>
        <a:bodyPr/>
        <a:lstStyle/>
        <a:p>
          <a:endParaRPr lang="en-US" sz="2000"/>
        </a:p>
      </dgm:t>
    </dgm:pt>
    <dgm:pt modelId="{EA7422D6-2A88-474B-851B-FE7542D6994D}">
      <dgm:prSet custT="1"/>
      <dgm:spPr/>
      <dgm:t>
        <a:bodyPr/>
        <a:lstStyle/>
        <a:p>
          <a:pPr rtl="0"/>
          <a:r>
            <a:rPr lang="en-MY" sz="3200" b="1" dirty="0" smtClean="0"/>
            <a:t>“Re‐educate” yourself of your business contracts</a:t>
          </a:r>
          <a:endParaRPr lang="en-MY" sz="3200" b="1" dirty="0"/>
        </a:p>
      </dgm:t>
    </dgm:pt>
    <dgm:pt modelId="{240DB9CF-117F-4B53-9665-6DF098C92C33}" type="parTrans" cxnId="{2E952C88-1D90-43C3-A937-55435A334B52}">
      <dgm:prSet/>
      <dgm:spPr/>
      <dgm:t>
        <a:bodyPr/>
        <a:lstStyle/>
        <a:p>
          <a:endParaRPr lang="en-US" sz="2000"/>
        </a:p>
      </dgm:t>
    </dgm:pt>
    <dgm:pt modelId="{047DB5E4-F8A1-4A38-A6D5-256C37DBBCE9}" type="sibTrans" cxnId="{2E952C88-1D90-43C3-A937-55435A334B52}">
      <dgm:prSet/>
      <dgm:spPr/>
      <dgm:t>
        <a:bodyPr/>
        <a:lstStyle/>
        <a:p>
          <a:endParaRPr lang="en-US" sz="2000"/>
        </a:p>
      </dgm:t>
    </dgm:pt>
    <dgm:pt modelId="{0682CC51-0081-4B26-8CB8-2EABF4B60548}">
      <dgm:prSet custT="1"/>
      <dgm:spPr/>
      <dgm:t>
        <a:bodyPr/>
        <a:lstStyle/>
        <a:p>
          <a:pPr rtl="0"/>
          <a:r>
            <a:rPr lang="en-MY" sz="2600" dirty="0" smtClean="0"/>
            <a:t>Agreements and practices  &amp; assess their possible or potential anti-competitive effects</a:t>
          </a:r>
          <a:endParaRPr lang="en-US" sz="2600" dirty="0"/>
        </a:p>
      </dgm:t>
    </dgm:pt>
    <dgm:pt modelId="{ABF96A52-653B-4522-843E-A442D839BB86}" type="parTrans" cxnId="{8F1707E6-9706-4C8E-B08A-DEFC6DABC0D9}">
      <dgm:prSet/>
      <dgm:spPr/>
      <dgm:t>
        <a:bodyPr/>
        <a:lstStyle/>
        <a:p>
          <a:endParaRPr lang="en-US" sz="2000"/>
        </a:p>
      </dgm:t>
    </dgm:pt>
    <dgm:pt modelId="{CE01F333-1986-4D4D-8E2E-C0549D787CF7}" type="sibTrans" cxnId="{8F1707E6-9706-4C8E-B08A-DEFC6DABC0D9}">
      <dgm:prSet/>
      <dgm:spPr/>
      <dgm:t>
        <a:bodyPr/>
        <a:lstStyle/>
        <a:p>
          <a:endParaRPr lang="en-US" sz="2000"/>
        </a:p>
      </dgm:t>
    </dgm:pt>
    <dgm:pt modelId="{98BC6D98-9F77-4E22-8948-67C2A16E98AD}" type="pres">
      <dgm:prSet presAssocID="{869CC4BE-A9D9-49D8-8531-5EDF9D096C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044DB7-2A7F-4875-BC0D-1240915E91ED}" type="pres">
      <dgm:prSet presAssocID="{42BE3D4A-8301-44BC-923B-4CBC17927562}" presName="parentText" presStyleLbl="node1" presStyleIdx="0" presStyleCnt="2" custScaleY="66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4B299-968A-43F2-9FE6-0D177AC9E5C6}" type="pres">
      <dgm:prSet presAssocID="{42BE3D4A-8301-44BC-923B-4CBC179275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89439-A9D6-43AF-AF8D-81DCCD226E7E}" type="pres">
      <dgm:prSet presAssocID="{EA7422D6-2A88-474B-851B-FE7542D6994D}" presName="parentText" presStyleLbl="node1" presStyleIdx="1" presStyleCnt="2" custScaleY="66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E78C1-EA53-492D-BBF0-4DD898F08066}" type="pres">
      <dgm:prSet presAssocID="{EA7422D6-2A88-474B-851B-FE7542D699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9032F-CCF7-4BFA-B5A0-808AFD92228C}" type="presOf" srcId="{42BE3D4A-8301-44BC-923B-4CBC17927562}" destId="{E4044DB7-2A7F-4875-BC0D-1240915E91ED}" srcOrd="0" destOrd="0" presId="urn:microsoft.com/office/officeart/2005/8/layout/vList2"/>
    <dgm:cxn modelId="{8E607104-BF9F-4BA8-930C-22DCC32A36FF}" type="presOf" srcId="{380E15D4-6106-4BC9-9121-32BF976FAA97}" destId="{F414B299-968A-43F2-9FE6-0D177AC9E5C6}" srcOrd="0" destOrd="0" presId="urn:microsoft.com/office/officeart/2005/8/layout/vList2"/>
    <dgm:cxn modelId="{2E952C88-1D90-43C3-A937-55435A334B52}" srcId="{869CC4BE-A9D9-49D8-8531-5EDF9D096C04}" destId="{EA7422D6-2A88-474B-851B-FE7542D6994D}" srcOrd="1" destOrd="0" parTransId="{240DB9CF-117F-4B53-9665-6DF098C92C33}" sibTransId="{047DB5E4-F8A1-4A38-A6D5-256C37DBBCE9}"/>
    <dgm:cxn modelId="{2038018A-5B88-4D49-8CAC-6D1947C78EE9}" type="presOf" srcId="{EA7422D6-2A88-474B-851B-FE7542D6994D}" destId="{6A789439-A9D6-43AF-AF8D-81DCCD226E7E}" srcOrd="0" destOrd="0" presId="urn:microsoft.com/office/officeart/2005/8/layout/vList2"/>
    <dgm:cxn modelId="{7CD8DC47-61C4-4894-8FC6-DEDA2571C823}" srcId="{42BE3D4A-8301-44BC-923B-4CBC17927562}" destId="{381865A2-C660-45CB-8565-CFDA42B27411}" srcOrd="1" destOrd="0" parTransId="{A854C2C7-C374-4D04-A615-52CC26F3AA57}" sibTransId="{00FD8DE0-FB91-4F94-BFF9-59EF9DEF0884}"/>
    <dgm:cxn modelId="{17F81FB4-2DDB-4673-93AE-D3A14E6DDD12}" type="presOf" srcId="{869CC4BE-A9D9-49D8-8531-5EDF9D096C04}" destId="{98BC6D98-9F77-4E22-8948-67C2A16E98AD}" srcOrd="0" destOrd="0" presId="urn:microsoft.com/office/officeart/2005/8/layout/vList2"/>
    <dgm:cxn modelId="{8F1707E6-9706-4C8E-B08A-DEFC6DABC0D9}" srcId="{EA7422D6-2A88-474B-851B-FE7542D6994D}" destId="{0682CC51-0081-4B26-8CB8-2EABF4B60548}" srcOrd="0" destOrd="0" parTransId="{ABF96A52-653B-4522-843E-A442D839BB86}" sibTransId="{CE01F333-1986-4D4D-8E2E-C0549D787CF7}"/>
    <dgm:cxn modelId="{291AF7B9-3AE8-4A70-BAF2-92F558C045CA}" srcId="{42BE3D4A-8301-44BC-923B-4CBC17927562}" destId="{380E15D4-6106-4BC9-9121-32BF976FAA97}" srcOrd="0" destOrd="0" parTransId="{B82EB750-F2CD-4D1D-9EC6-B954848892A8}" sibTransId="{1BE0075A-01E1-4927-8867-83A3233E3670}"/>
    <dgm:cxn modelId="{A376664C-DC1E-4C75-930C-8E49333DC198}" srcId="{869CC4BE-A9D9-49D8-8531-5EDF9D096C04}" destId="{42BE3D4A-8301-44BC-923B-4CBC17927562}" srcOrd="0" destOrd="0" parTransId="{59366E3E-582E-44E6-9510-7965FCE890E3}" sibTransId="{E84275A4-3B97-4259-90B2-CEAEA95682C3}"/>
    <dgm:cxn modelId="{6CD76619-92E9-4E28-8502-AF73A64463A2}" type="presOf" srcId="{381865A2-C660-45CB-8565-CFDA42B27411}" destId="{F414B299-968A-43F2-9FE6-0D177AC9E5C6}" srcOrd="0" destOrd="1" presId="urn:microsoft.com/office/officeart/2005/8/layout/vList2"/>
    <dgm:cxn modelId="{D2AA7617-A49A-4291-B855-8D8580126E3B}" type="presOf" srcId="{0682CC51-0081-4B26-8CB8-2EABF4B60548}" destId="{0BAE78C1-EA53-492D-BBF0-4DD898F08066}" srcOrd="0" destOrd="0" presId="urn:microsoft.com/office/officeart/2005/8/layout/vList2"/>
    <dgm:cxn modelId="{0B744D37-1F97-46F6-BE5C-D1FE2647A501}" type="presParOf" srcId="{98BC6D98-9F77-4E22-8948-67C2A16E98AD}" destId="{E4044DB7-2A7F-4875-BC0D-1240915E91ED}" srcOrd="0" destOrd="0" presId="urn:microsoft.com/office/officeart/2005/8/layout/vList2"/>
    <dgm:cxn modelId="{C06CDCDA-20FE-4D97-9674-F09651137C15}" type="presParOf" srcId="{98BC6D98-9F77-4E22-8948-67C2A16E98AD}" destId="{F414B299-968A-43F2-9FE6-0D177AC9E5C6}" srcOrd="1" destOrd="0" presId="urn:microsoft.com/office/officeart/2005/8/layout/vList2"/>
    <dgm:cxn modelId="{8BB98D8B-B40D-4D0C-8063-80E340831754}" type="presParOf" srcId="{98BC6D98-9F77-4E22-8948-67C2A16E98AD}" destId="{6A789439-A9D6-43AF-AF8D-81DCCD226E7E}" srcOrd="2" destOrd="0" presId="urn:microsoft.com/office/officeart/2005/8/layout/vList2"/>
    <dgm:cxn modelId="{D866E3DA-0CE6-40BE-8BC2-17C0BFE6BB9F}" type="presParOf" srcId="{98BC6D98-9F77-4E22-8948-67C2A16E98AD}" destId="{0BAE78C1-EA53-492D-BBF0-4DD898F080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F4B11-568A-4644-9DD8-B755D67651A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59DCE74-EC42-4369-B50D-37DBF97FE965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An Act to promote economic development by promoting and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protecting the process of competition</a:t>
          </a:r>
          <a:r>
            <a:rPr lang="en-US" b="1" dirty="0" smtClean="0">
              <a:solidFill>
                <a:srgbClr val="FF0000"/>
              </a:solidFill>
            </a:rPr>
            <a:t>, </a:t>
          </a:r>
          <a:r>
            <a:rPr lang="en-US" b="1" dirty="0" smtClean="0">
              <a:solidFill>
                <a:schemeClr val="tx1"/>
              </a:solidFill>
            </a:rPr>
            <a:t>thereby protecting the interests of consumers and to provide for matters connected therewith</a:t>
          </a:r>
          <a:endParaRPr lang="en-US" b="1" dirty="0">
            <a:solidFill>
              <a:schemeClr val="tx1"/>
            </a:solidFill>
          </a:endParaRPr>
        </a:p>
      </dgm:t>
    </dgm:pt>
    <dgm:pt modelId="{6712A8F1-67D9-40DF-A4B8-13D8A880CBE2}" type="parTrans" cxnId="{3D1997F5-2700-4A88-933B-DEB26D048FE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B53B97B-AE38-47F0-9EDE-C43B0387A2CA}" type="sibTrans" cxnId="{3D1997F5-2700-4A88-933B-DEB26D048FE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BDA04BC-3697-43A2-AA87-BA949E07F53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Came into force on 1 January 2012</a:t>
          </a:r>
          <a:endParaRPr lang="en-US" b="1" dirty="0">
            <a:solidFill>
              <a:schemeClr val="tx1"/>
            </a:solidFill>
          </a:endParaRPr>
        </a:p>
      </dgm:t>
    </dgm:pt>
    <dgm:pt modelId="{D790ED89-5491-43D5-9103-DF52925C14D9}" type="parTrans" cxnId="{E3C9A64D-C05A-4D91-8184-444C242FC2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BEBDED-1941-4E02-AF55-3180C56A2BAB}" type="sibTrans" cxnId="{E3C9A64D-C05A-4D91-8184-444C242FC2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499484-4BC0-456F-A774-3547BE703DDE}" type="pres">
      <dgm:prSet presAssocID="{E2DF4B11-568A-4644-9DD8-B755D67651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F37D1-95F6-486E-B65C-35B4C60403AA}" type="pres">
      <dgm:prSet presAssocID="{259DCE74-EC42-4369-B50D-37DBF97FE9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49FEF-1787-4473-A214-9C7FAEC7B772}" type="pres">
      <dgm:prSet presAssocID="{0B53B97B-AE38-47F0-9EDE-C43B0387A2CA}" presName="spacer" presStyleCnt="0"/>
      <dgm:spPr/>
    </dgm:pt>
    <dgm:pt modelId="{5CC53417-CA2F-4EA0-8B01-AB2A6769E6CD}" type="pres">
      <dgm:prSet presAssocID="{1BDA04BC-3697-43A2-AA87-BA949E07F536}" presName="parentText" presStyleLbl="node1" presStyleIdx="1" presStyleCnt="2" custScaleY="428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96A87-412E-402E-B69A-8FADD4C315FC}" type="presOf" srcId="{259DCE74-EC42-4369-B50D-37DBF97FE965}" destId="{14BF37D1-95F6-486E-B65C-35B4C60403AA}" srcOrd="0" destOrd="0" presId="urn:microsoft.com/office/officeart/2005/8/layout/vList2"/>
    <dgm:cxn modelId="{3D1997F5-2700-4A88-933B-DEB26D048FE0}" srcId="{E2DF4B11-568A-4644-9DD8-B755D67651AC}" destId="{259DCE74-EC42-4369-B50D-37DBF97FE965}" srcOrd="0" destOrd="0" parTransId="{6712A8F1-67D9-40DF-A4B8-13D8A880CBE2}" sibTransId="{0B53B97B-AE38-47F0-9EDE-C43B0387A2CA}"/>
    <dgm:cxn modelId="{7CDCB8D5-27EF-4AE9-84B4-7886485AEA57}" type="presOf" srcId="{1BDA04BC-3697-43A2-AA87-BA949E07F536}" destId="{5CC53417-CA2F-4EA0-8B01-AB2A6769E6CD}" srcOrd="0" destOrd="0" presId="urn:microsoft.com/office/officeart/2005/8/layout/vList2"/>
    <dgm:cxn modelId="{4254F33F-0ADF-405C-9B5E-D734E33BE400}" type="presOf" srcId="{E2DF4B11-568A-4644-9DD8-B755D67651AC}" destId="{B0499484-4BC0-456F-A774-3547BE703DDE}" srcOrd="0" destOrd="0" presId="urn:microsoft.com/office/officeart/2005/8/layout/vList2"/>
    <dgm:cxn modelId="{E3C9A64D-C05A-4D91-8184-444C242FC2B4}" srcId="{E2DF4B11-568A-4644-9DD8-B755D67651AC}" destId="{1BDA04BC-3697-43A2-AA87-BA949E07F536}" srcOrd="1" destOrd="0" parTransId="{D790ED89-5491-43D5-9103-DF52925C14D9}" sibTransId="{D6BEBDED-1941-4E02-AF55-3180C56A2BAB}"/>
    <dgm:cxn modelId="{5E5DAAF7-E05A-4824-BD0F-9C949F9ABF61}" type="presParOf" srcId="{B0499484-4BC0-456F-A774-3547BE703DDE}" destId="{14BF37D1-95F6-486E-B65C-35B4C60403AA}" srcOrd="0" destOrd="0" presId="urn:microsoft.com/office/officeart/2005/8/layout/vList2"/>
    <dgm:cxn modelId="{AB5817C3-6B1C-4B53-99B8-9388E8E7AA35}" type="presParOf" srcId="{B0499484-4BC0-456F-A774-3547BE703DDE}" destId="{89E49FEF-1787-4473-A214-9C7FAEC7B772}" srcOrd="1" destOrd="0" presId="urn:microsoft.com/office/officeart/2005/8/layout/vList2"/>
    <dgm:cxn modelId="{B8B5E096-22D6-4B4C-93CA-574BA1751D63}" type="presParOf" srcId="{B0499484-4BC0-456F-A774-3547BE703DDE}" destId="{5CC53417-CA2F-4EA0-8B01-AB2A6769E6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5B4D5-0DDB-4ADE-9107-4DD9287A9FE5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MY"/>
        </a:p>
      </dgm:t>
    </dgm:pt>
    <dgm:pt modelId="{E7FC7A5F-C5F4-48EC-B60C-A49C21E4CD43}">
      <dgm:prSet phldrT="[Text]" custT="1"/>
      <dgm:spPr>
        <a:solidFill>
          <a:srgbClr val="606060"/>
        </a:solidFill>
      </dgm:spPr>
      <dgm:t>
        <a:bodyPr/>
        <a:lstStyle/>
        <a:p>
          <a:r>
            <a:rPr lang="en-US" sz="2800" b="1" dirty="0" smtClean="0"/>
            <a:t>ANTI-COMPETITIVE PRACTICES</a:t>
          </a:r>
          <a:endParaRPr lang="en-MY" sz="2800" b="1" dirty="0"/>
        </a:p>
      </dgm:t>
    </dgm:pt>
    <dgm:pt modelId="{08ECD7D5-CF32-4101-B9C0-CF25943CF7AF}" type="parTrans" cxnId="{A67EEBC4-57DD-4250-96E5-FD50BD2074CE}">
      <dgm:prSet/>
      <dgm:spPr/>
      <dgm:t>
        <a:bodyPr/>
        <a:lstStyle/>
        <a:p>
          <a:endParaRPr lang="en-MY" sz="2400"/>
        </a:p>
      </dgm:t>
    </dgm:pt>
    <dgm:pt modelId="{4659BC6B-1DCE-4AA0-A35E-E108E982ABDB}" type="sibTrans" cxnId="{A67EEBC4-57DD-4250-96E5-FD50BD2074CE}">
      <dgm:prSet/>
      <dgm:spPr/>
      <dgm:t>
        <a:bodyPr/>
        <a:lstStyle/>
        <a:p>
          <a:endParaRPr lang="en-MY" sz="2400"/>
        </a:p>
      </dgm:t>
    </dgm:pt>
    <dgm:pt modelId="{17128324-75B1-4449-854F-66CAA1C0E24C}">
      <dgm:prSet phldrT="[Text]" custT="1"/>
      <dgm:spPr>
        <a:gradFill flip="none" rotWithShape="0">
          <a:gsLst>
            <a:gs pos="0">
              <a:srgbClr val="8E0000"/>
            </a:gs>
            <a:gs pos="100000">
              <a:srgbClr val="C00000"/>
            </a:gs>
            <a:gs pos="100000">
              <a:scrgbClr r="0" g="0" b="0">
                <a:shade val="94000"/>
                <a:satMod val="135000"/>
              </a:scrgbClr>
            </a:gs>
          </a:gsLst>
          <a:lin ang="18900000" scaled="1"/>
          <a:tileRect/>
        </a:gra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2800" b="1" dirty="0" smtClean="0"/>
            <a:t>ANTI-COMPETITIVE AGREEMENTS</a:t>
          </a:r>
          <a:endParaRPr lang="en-MY" sz="2800" b="1" dirty="0"/>
        </a:p>
      </dgm:t>
    </dgm:pt>
    <dgm:pt modelId="{EDC6ED28-0884-420E-A818-B42331310596}" type="parTrans" cxnId="{B8D5EBA1-D76B-4896-934F-55327F500FC7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cmpd="sng"/>
      </dgm:spPr>
      <dgm:t>
        <a:bodyPr/>
        <a:lstStyle/>
        <a:p>
          <a:endParaRPr lang="en-MY" sz="700"/>
        </a:p>
      </dgm:t>
    </dgm:pt>
    <dgm:pt modelId="{0611176D-3214-4223-B8F8-09BA75B2841E}" type="sibTrans" cxnId="{B8D5EBA1-D76B-4896-934F-55327F500FC7}">
      <dgm:prSet/>
      <dgm:spPr/>
      <dgm:t>
        <a:bodyPr/>
        <a:lstStyle/>
        <a:p>
          <a:endParaRPr lang="en-MY" sz="2400"/>
        </a:p>
      </dgm:t>
    </dgm:pt>
    <dgm:pt modelId="{6044CD21-58B6-418B-AA9C-A3EFD60303D8}">
      <dgm:prSet phldrT="[Text]" custT="1"/>
      <dgm:spPr>
        <a:gradFill rotWithShape="0">
          <a:gsLst>
            <a:gs pos="0">
              <a:srgbClr val="8E0000"/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2800" b="1" dirty="0" smtClean="0"/>
            <a:t>ABUSE OF DOMINANT POSITION</a:t>
          </a:r>
          <a:endParaRPr lang="en-MY" sz="2800" b="1" dirty="0"/>
        </a:p>
      </dgm:t>
    </dgm:pt>
    <dgm:pt modelId="{B0A7CA3C-C268-4982-8E87-8C648D2EF273}" type="parTrans" cxnId="{7925E7F3-98D7-4F3F-9733-D32E4655E1AE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cmpd="sng"/>
      </dgm:spPr>
      <dgm:t>
        <a:bodyPr/>
        <a:lstStyle/>
        <a:p>
          <a:endParaRPr lang="en-MY" sz="700"/>
        </a:p>
      </dgm:t>
    </dgm:pt>
    <dgm:pt modelId="{F05F7011-65C1-4BA0-8182-D175AC6929D2}" type="sibTrans" cxnId="{7925E7F3-98D7-4F3F-9733-D32E4655E1AE}">
      <dgm:prSet/>
      <dgm:spPr/>
      <dgm:t>
        <a:bodyPr/>
        <a:lstStyle/>
        <a:p>
          <a:endParaRPr lang="en-MY" sz="2400"/>
        </a:p>
      </dgm:t>
    </dgm:pt>
    <dgm:pt modelId="{DF0622C8-437C-4F4D-B01D-8D8A3C9FA625}" type="pres">
      <dgm:prSet presAssocID="{F6F5B4D5-0DDB-4ADE-9107-4DD9287A9F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65EB8C5-F776-42E7-AD56-466E86B6E93E}" type="pres">
      <dgm:prSet presAssocID="{E7FC7A5F-C5F4-48EC-B60C-A49C21E4CD43}" presName="root1" presStyleCnt="0"/>
      <dgm:spPr/>
      <dgm:t>
        <a:bodyPr/>
        <a:lstStyle/>
        <a:p>
          <a:endParaRPr lang="en-MY"/>
        </a:p>
      </dgm:t>
    </dgm:pt>
    <dgm:pt modelId="{30B33664-D5E5-4C90-AAB0-2EE8FE6B4046}" type="pres">
      <dgm:prSet presAssocID="{E7FC7A5F-C5F4-48EC-B60C-A49C21E4CD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E6188BD-5A9E-4DE3-AD5F-E83F9CD3CF65}" type="pres">
      <dgm:prSet presAssocID="{E7FC7A5F-C5F4-48EC-B60C-A49C21E4CD43}" presName="level2hierChild" presStyleCnt="0"/>
      <dgm:spPr/>
      <dgm:t>
        <a:bodyPr/>
        <a:lstStyle/>
        <a:p>
          <a:endParaRPr lang="en-MY"/>
        </a:p>
      </dgm:t>
    </dgm:pt>
    <dgm:pt modelId="{FF72ADB7-A2E9-4B86-862F-58CBA652C9BE}" type="pres">
      <dgm:prSet presAssocID="{EDC6ED28-0884-420E-A818-B42331310596}" presName="conn2-1" presStyleLbl="parChTrans1D2" presStyleIdx="0" presStyleCnt="2"/>
      <dgm:spPr/>
      <dgm:t>
        <a:bodyPr/>
        <a:lstStyle/>
        <a:p>
          <a:endParaRPr lang="en-MY"/>
        </a:p>
      </dgm:t>
    </dgm:pt>
    <dgm:pt modelId="{539A60ED-00F7-4C4E-A44C-6D4307F5E1BE}" type="pres">
      <dgm:prSet presAssocID="{EDC6ED28-0884-420E-A818-B42331310596}" presName="connTx" presStyleLbl="parChTrans1D2" presStyleIdx="0" presStyleCnt="2"/>
      <dgm:spPr/>
      <dgm:t>
        <a:bodyPr/>
        <a:lstStyle/>
        <a:p>
          <a:endParaRPr lang="en-MY"/>
        </a:p>
      </dgm:t>
    </dgm:pt>
    <dgm:pt modelId="{48EFF799-DD61-44AA-BEE8-AEFB055D30B2}" type="pres">
      <dgm:prSet presAssocID="{17128324-75B1-4449-854F-66CAA1C0E24C}" presName="root2" presStyleCnt="0"/>
      <dgm:spPr/>
      <dgm:t>
        <a:bodyPr/>
        <a:lstStyle/>
        <a:p>
          <a:endParaRPr lang="en-MY"/>
        </a:p>
      </dgm:t>
    </dgm:pt>
    <dgm:pt modelId="{639E5AF2-F1D2-4E7D-92EA-3A440A6562F8}" type="pres">
      <dgm:prSet presAssocID="{17128324-75B1-4449-854F-66CAA1C0E24C}" presName="LevelTwoTextNode" presStyleLbl="node2" presStyleIdx="0" presStyleCnt="2" custLinFactNeighborX="442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3D23691-7E1A-4159-A9E8-B433C28881C5}" type="pres">
      <dgm:prSet presAssocID="{17128324-75B1-4449-854F-66CAA1C0E24C}" presName="level3hierChild" presStyleCnt="0"/>
      <dgm:spPr/>
      <dgm:t>
        <a:bodyPr/>
        <a:lstStyle/>
        <a:p>
          <a:endParaRPr lang="en-MY"/>
        </a:p>
      </dgm:t>
    </dgm:pt>
    <dgm:pt modelId="{32DD40D7-A490-4CE2-8185-50D8BBAA41A3}" type="pres">
      <dgm:prSet presAssocID="{B0A7CA3C-C268-4982-8E87-8C648D2EF273}" presName="conn2-1" presStyleLbl="parChTrans1D2" presStyleIdx="1" presStyleCnt="2"/>
      <dgm:spPr/>
      <dgm:t>
        <a:bodyPr/>
        <a:lstStyle/>
        <a:p>
          <a:endParaRPr lang="en-MY"/>
        </a:p>
      </dgm:t>
    </dgm:pt>
    <dgm:pt modelId="{59C2603A-E0E8-4492-8C68-C89651667E3E}" type="pres">
      <dgm:prSet presAssocID="{B0A7CA3C-C268-4982-8E87-8C648D2EF273}" presName="connTx" presStyleLbl="parChTrans1D2" presStyleIdx="1" presStyleCnt="2"/>
      <dgm:spPr/>
      <dgm:t>
        <a:bodyPr/>
        <a:lstStyle/>
        <a:p>
          <a:endParaRPr lang="en-MY"/>
        </a:p>
      </dgm:t>
    </dgm:pt>
    <dgm:pt modelId="{85A3613F-5F57-41FE-9F92-D9BBEAB18102}" type="pres">
      <dgm:prSet presAssocID="{6044CD21-58B6-418B-AA9C-A3EFD60303D8}" presName="root2" presStyleCnt="0"/>
      <dgm:spPr/>
      <dgm:t>
        <a:bodyPr/>
        <a:lstStyle/>
        <a:p>
          <a:endParaRPr lang="en-MY"/>
        </a:p>
      </dgm:t>
    </dgm:pt>
    <dgm:pt modelId="{BB2B78B5-A5FB-4757-8ACB-44FFB464DB1E}" type="pres">
      <dgm:prSet presAssocID="{6044CD21-58B6-418B-AA9C-A3EFD60303D8}" presName="LevelTwoTextNode" presStyleLbl="node2" presStyleIdx="1" presStyleCnt="2" custLinFactNeighborX="442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F6712CC-2A7F-449B-8208-188257CB4179}" type="pres">
      <dgm:prSet presAssocID="{6044CD21-58B6-418B-AA9C-A3EFD60303D8}" presName="level3hierChild" presStyleCnt="0"/>
      <dgm:spPr/>
      <dgm:t>
        <a:bodyPr/>
        <a:lstStyle/>
        <a:p>
          <a:endParaRPr lang="en-MY"/>
        </a:p>
      </dgm:t>
    </dgm:pt>
  </dgm:ptLst>
  <dgm:cxnLst>
    <dgm:cxn modelId="{D495BC3A-D889-467C-A85E-35C95747D40D}" type="presOf" srcId="{F6F5B4D5-0DDB-4ADE-9107-4DD9287A9FE5}" destId="{DF0622C8-437C-4F4D-B01D-8D8A3C9FA625}" srcOrd="0" destOrd="0" presId="urn:microsoft.com/office/officeart/2005/8/layout/hierarchy2"/>
    <dgm:cxn modelId="{39A211BC-C7C0-40C5-8262-20BFB5FB069D}" type="presOf" srcId="{B0A7CA3C-C268-4982-8E87-8C648D2EF273}" destId="{32DD40D7-A490-4CE2-8185-50D8BBAA41A3}" srcOrd="0" destOrd="0" presId="urn:microsoft.com/office/officeart/2005/8/layout/hierarchy2"/>
    <dgm:cxn modelId="{D6B3F61D-F6D0-48FF-BB07-E7217684F9B5}" type="presOf" srcId="{EDC6ED28-0884-420E-A818-B42331310596}" destId="{539A60ED-00F7-4C4E-A44C-6D4307F5E1BE}" srcOrd="1" destOrd="0" presId="urn:microsoft.com/office/officeart/2005/8/layout/hierarchy2"/>
    <dgm:cxn modelId="{3F1050DA-BB0C-4279-8675-33755A3BC30B}" type="presOf" srcId="{6044CD21-58B6-418B-AA9C-A3EFD60303D8}" destId="{BB2B78B5-A5FB-4757-8ACB-44FFB464DB1E}" srcOrd="0" destOrd="0" presId="urn:microsoft.com/office/officeart/2005/8/layout/hierarchy2"/>
    <dgm:cxn modelId="{80F9F35D-E6C1-48AD-B799-89A31515841B}" type="presOf" srcId="{EDC6ED28-0884-420E-A818-B42331310596}" destId="{FF72ADB7-A2E9-4B86-862F-58CBA652C9BE}" srcOrd="0" destOrd="0" presId="urn:microsoft.com/office/officeart/2005/8/layout/hierarchy2"/>
    <dgm:cxn modelId="{91B1EDFD-1B3E-448C-A551-B9AEE0D1B974}" type="presOf" srcId="{17128324-75B1-4449-854F-66CAA1C0E24C}" destId="{639E5AF2-F1D2-4E7D-92EA-3A440A6562F8}" srcOrd="0" destOrd="0" presId="urn:microsoft.com/office/officeart/2005/8/layout/hierarchy2"/>
    <dgm:cxn modelId="{B8D5EBA1-D76B-4896-934F-55327F500FC7}" srcId="{E7FC7A5F-C5F4-48EC-B60C-A49C21E4CD43}" destId="{17128324-75B1-4449-854F-66CAA1C0E24C}" srcOrd="0" destOrd="0" parTransId="{EDC6ED28-0884-420E-A818-B42331310596}" sibTransId="{0611176D-3214-4223-B8F8-09BA75B2841E}"/>
    <dgm:cxn modelId="{C71B8E6C-0BC8-4CEB-8DCE-528992DFFFF8}" type="presOf" srcId="{E7FC7A5F-C5F4-48EC-B60C-A49C21E4CD43}" destId="{30B33664-D5E5-4C90-AAB0-2EE8FE6B4046}" srcOrd="0" destOrd="0" presId="urn:microsoft.com/office/officeart/2005/8/layout/hierarchy2"/>
    <dgm:cxn modelId="{A67EEBC4-57DD-4250-96E5-FD50BD2074CE}" srcId="{F6F5B4D5-0DDB-4ADE-9107-4DD9287A9FE5}" destId="{E7FC7A5F-C5F4-48EC-B60C-A49C21E4CD43}" srcOrd="0" destOrd="0" parTransId="{08ECD7D5-CF32-4101-B9C0-CF25943CF7AF}" sibTransId="{4659BC6B-1DCE-4AA0-A35E-E108E982ABDB}"/>
    <dgm:cxn modelId="{8550E8C8-79E7-4977-9A91-1AC46C30006B}" type="presOf" srcId="{B0A7CA3C-C268-4982-8E87-8C648D2EF273}" destId="{59C2603A-E0E8-4492-8C68-C89651667E3E}" srcOrd="1" destOrd="0" presId="urn:microsoft.com/office/officeart/2005/8/layout/hierarchy2"/>
    <dgm:cxn modelId="{7925E7F3-98D7-4F3F-9733-D32E4655E1AE}" srcId="{E7FC7A5F-C5F4-48EC-B60C-A49C21E4CD43}" destId="{6044CD21-58B6-418B-AA9C-A3EFD60303D8}" srcOrd="1" destOrd="0" parTransId="{B0A7CA3C-C268-4982-8E87-8C648D2EF273}" sibTransId="{F05F7011-65C1-4BA0-8182-D175AC6929D2}"/>
    <dgm:cxn modelId="{41F03AFF-F324-4FFA-B525-0436742E4797}" type="presParOf" srcId="{DF0622C8-437C-4F4D-B01D-8D8A3C9FA625}" destId="{D65EB8C5-F776-42E7-AD56-466E86B6E93E}" srcOrd="0" destOrd="0" presId="urn:microsoft.com/office/officeart/2005/8/layout/hierarchy2"/>
    <dgm:cxn modelId="{61764AA1-15B6-4C47-91D0-0652FF089F14}" type="presParOf" srcId="{D65EB8C5-F776-42E7-AD56-466E86B6E93E}" destId="{30B33664-D5E5-4C90-AAB0-2EE8FE6B4046}" srcOrd="0" destOrd="0" presId="urn:microsoft.com/office/officeart/2005/8/layout/hierarchy2"/>
    <dgm:cxn modelId="{6DBF1923-C473-41BF-B509-A5B10B721CEA}" type="presParOf" srcId="{D65EB8C5-F776-42E7-AD56-466E86B6E93E}" destId="{1E6188BD-5A9E-4DE3-AD5F-E83F9CD3CF65}" srcOrd="1" destOrd="0" presId="urn:microsoft.com/office/officeart/2005/8/layout/hierarchy2"/>
    <dgm:cxn modelId="{A4A52725-10AE-410C-8F1D-1A24FBF766EB}" type="presParOf" srcId="{1E6188BD-5A9E-4DE3-AD5F-E83F9CD3CF65}" destId="{FF72ADB7-A2E9-4B86-862F-58CBA652C9BE}" srcOrd="0" destOrd="0" presId="urn:microsoft.com/office/officeart/2005/8/layout/hierarchy2"/>
    <dgm:cxn modelId="{CDEF276A-13E7-4870-8395-DE4DC454255F}" type="presParOf" srcId="{FF72ADB7-A2E9-4B86-862F-58CBA652C9BE}" destId="{539A60ED-00F7-4C4E-A44C-6D4307F5E1BE}" srcOrd="0" destOrd="0" presId="urn:microsoft.com/office/officeart/2005/8/layout/hierarchy2"/>
    <dgm:cxn modelId="{BEC16A56-7132-4431-9298-83FF460B00DA}" type="presParOf" srcId="{1E6188BD-5A9E-4DE3-AD5F-E83F9CD3CF65}" destId="{48EFF799-DD61-44AA-BEE8-AEFB055D30B2}" srcOrd="1" destOrd="0" presId="urn:microsoft.com/office/officeart/2005/8/layout/hierarchy2"/>
    <dgm:cxn modelId="{1586A15C-8511-4A65-AA78-2C4E9FF4A186}" type="presParOf" srcId="{48EFF799-DD61-44AA-BEE8-AEFB055D30B2}" destId="{639E5AF2-F1D2-4E7D-92EA-3A440A6562F8}" srcOrd="0" destOrd="0" presId="urn:microsoft.com/office/officeart/2005/8/layout/hierarchy2"/>
    <dgm:cxn modelId="{C33F7763-EC37-45C0-AE0C-8E7B7DD8794B}" type="presParOf" srcId="{48EFF799-DD61-44AA-BEE8-AEFB055D30B2}" destId="{03D23691-7E1A-4159-A9E8-B433C28881C5}" srcOrd="1" destOrd="0" presId="urn:microsoft.com/office/officeart/2005/8/layout/hierarchy2"/>
    <dgm:cxn modelId="{160A413E-8B97-4CF6-99CB-1F47FD266CD2}" type="presParOf" srcId="{1E6188BD-5A9E-4DE3-AD5F-E83F9CD3CF65}" destId="{32DD40D7-A490-4CE2-8185-50D8BBAA41A3}" srcOrd="2" destOrd="0" presId="urn:microsoft.com/office/officeart/2005/8/layout/hierarchy2"/>
    <dgm:cxn modelId="{8A38D548-D3A4-4D0E-AA9C-DC60D87531E2}" type="presParOf" srcId="{32DD40D7-A490-4CE2-8185-50D8BBAA41A3}" destId="{59C2603A-E0E8-4492-8C68-C89651667E3E}" srcOrd="0" destOrd="0" presId="urn:microsoft.com/office/officeart/2005/8/layout/hierarchy2"/>
    <dgm:cxn modelId="{54E64D5A-961D-4300-972D-91967D8BC235}" type="presParOf" srcId="{1E6188BD-5A9E-4DE3-AD5F-E83F9CD3CF65}" destId="{85A3613F-5F57-41FE-9F92-D9BBEAB18102}" srcOrd="3" destOrd="0" presId="urn:microsoft.com/office/officeart/2005/8/layout/hierarchy2"/>
    <dgm:cxn modelId="{108F37D7-DEBA-40F0-A7B5-DFD09E090014}" type="presParOf" srcId="{85A3613F-5F57-41FE-9F92-D9BBEAB18102}" destId="{BB2B78B5-A5FB-4757-8ACB-44FFB464DB1E}" srcOrd="0" destOrd="0" presId="urn:microsoft.com/office/officeart/2005/8/layout/hierarchy2"/>
    <dgm:cxn modelId="{D3351E87-9E77-48B7-95FE-254A9E0D6E24}" type="presParOf" srcId="{85A3613F-5F57-41FE-9F92-D9BBEAB18102}" destId="{0F6712CC-2A7F-449B-8208-188257CB41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1905AD-360F-46A0-9622-8B9706744AC4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F4D9056-0657-4F45-9F3E-DFE051A023D3}">
      <dgm:prSet/>
      <dgm:spPr/>
      <dgm:t>
        <a:bodyPr/>
        <a:lstStyle/>
        <a:p>
          <a:pPr rtl="0"/>
          <a:r>
            <a:rPr lang="en-US" b="1" dirty="0" smtClean="0"/>
            <a:t>Impact of Law on Business</a:t>
          </a:r>
          <a:endParaRPr lang="en-US" b="1" dirty="0"/>
        </a:p>
      </dgm:t>
    </dgm:pt>
    <dgm:pt modelId="{1E992E64-10AE-4ACE-911A-F029113E7FDD}" type="parTrans" cxnId="{B746D79D-E0C1-4787-83FB-D341CF3FA3ED}">
      <dgm:prSet/>
      <dgm:spPr/>
      <dgm:t>
        <a:bodyPr/>
        <a:lstStyle/>
        <a:p>
          <a:endParaRPr lang="en-US" b="1"/>
        </a:p>
      </dgm:t>
    </dgm:pt>
    <dgm:pt modelId="{05F66EB5-0646-400B-BA51-03A1A8800E65}" type="sibTrans" cxnId="{B746D79D-E0C1-4787-83FB-D341CF3FA3ED}">
      <dgm:prSet/>
      <dgm:spPr/>
      <dgm:t>
        <a:bodyPr/>
        <a:lstStyle/>
        <a:p>
          <a:endParaRPr lang="en-US" b="1"/>
        </a:p>
      </dgm:t>
    </dgm:pt>
    <dgm:pt modelId="{9DC7FAAC-A888-493A-879C-84EA41981756}" type="pres">
      <dgm:prSet presAssocID="{5D1905AD-360F-46A0-9622-8B9706744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56529-8B21-48A2-BE95-3B2E4314FD48}" type="pres">
      <dgm:prSet presAssocID="{2F4D9056-0657-4F45-9F3E-DFE051A02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D2C4A-FEAE-4D02-BC49-850EC628C13E}" type="presOf" srcId="{5D1905AD-360F-46A0-9622-8B9706744AC4}" destId="{9DC7FAAC-A888-493A-879C-84EA41981756}" srcOrd="0" destOrd="0" presId="urn:microsoft.com/office/officeart/2005/8/layout/vList2"/>
    <dgm:cxn modelId="{B746D79D-E0C1-4787-83FB-D341CF3FA3ED}" srcId="{5D1905AD-360F-46A0-9622-8B9706744AC4}" destId="{2F4D9056-0657-4F45-9F3E-DFE051A023D3}" srcOrd="0" destOrd="0" parTransId="{1E992E64-10AE-4ACE-911A-F029113E7FDD}" sibTransId="{05F66EB5-0646-400B-BA51-03A1A8800E65}"/>
    <dgm:cxn modelId="{66E87AB7-BE35-47D8-8D1E-DFCC0A6044E6}" type="presOf" srcId="{2F4D9056-0657-4F45-9F3E-DFE051A023D3}" destId="{47556529-8B21-48A2-BE95-3B2E4314FD48}" srcOrd="0" destOrd="0" presId="urn:microsoft.com/office/officeart/2005/8/layout/vList2"/>
    <dgm:cxn modelId="{F4CA6682-34B9-4A12-A691-DB924FD27AD0}" type="presParOf" srcId="{9DC7FAAC-A888-493A-879C-84EA41981756}" destId="{47556529-8B21-48A2-BE95-3B2E4314FD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00C21-8553-44D3-BF7A-121C867BDF21}" type="doc">
      <dgm:prSet loTypeId="urn:microsoft.com/office/officeart/2005/8/layout/vList6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8EC0F97C-0720-40BC-8215-71553A765D6B}">
      <dgm:prSet phldrT="[Text]" custT="1"/>
      <dgm:spPr>
        <a:scene3d>
          <a:camera prst="orthographicFront"/>
          <a:lightRig rig="flat" dir="t"/>
        </a:scene3d>
        <a:sp3d prstMaterial="dkEdge">
          <a:bevelT w="8200" h="38100"/>
          <a:bevelB/>
        </a:sp3d>
      </dgm:spPr>
      <dgm:t>
        <a:bodyPr/>
        <a:lstStyle/>
        <a:p>
          <a:pPr algn="l">
            <a:spcAft>
              <a:spcPts val="0"/>
            </a:spcAft>
          </a:pPr>
          <a:r>
            <a:rPr lang="en-US" sz="3200" b="1" dirty="0" smtClean="0"/>
            <a:t>Indonesia</a:t>
          </a:r>
        </a:p>
        <a:p>
          <a:pPr algn="l">
            <a:spcAft>
              <a:spcPts val="0"/>
            </a:spcAft>
          </a:pPr>
          <a:r>
            <a:rPr lang="en-US" sz="3200" b="1" dirty="0" smtClean="0"/>
            <a:t>Singapore</a:t>
          </a:r>
        </a:p>
        <a:p>
          <a:pPr algn="l">
            <a:spcAft>
              <a:spcPts val="0"/>
            </a:spcAft>
          </a:pPr>
          <a:r>
            <a:rPr lang="en-US" sz="3200" b="1" dirty="0" smtClean="0"/>
            <a:t>Thailand</a:t>
          </a:r>
        </a:p>
        <a:p>
          <a:pPr algn="l">
            <a:spcAft>
              <a:spcPts val="0"/>
            </a:spcAft>
          </a:pPr>
          <a:r>
            <a:rPr lang="en-US" sz="3200" b="1" dirty="0" smtClean="0"/>
            <a:t>Vietnam </a:t>
          </a:r>
        </a:p>
        <a:p>
          <a:pPr algn="l">
            <a:spcAft>
              <a:spcPts val="0"/>
            </a:spcAft>
          </a:pPr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Malaysia</a:t>
          </a:r>
          <a:endParaRPr lang="en-MY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0168C2-88D2-4CF7-87AF-2182E37D5ECD}" type="parTrans" cxnId="{6693CA6F-4CB4-457D-886E-6A0E51A2DF76}">
      <dgm:prSet/>
      <dgm:spPr/>
      <dgm:t>
        <a:bodyPr/>
        <a:lstStyle/>
        <a:p>
          <a:endParaRPr lang="en-MY" b="1"/>
        </a:p>
      </dgm:t>
    </dgm:pt>
    <dgm:pt modelId="{C112FDF3-0C3D-4B26-8AC1-BC4A5CA07694}" type="sibTrans" cxnId="{6693CA6F-4CB4-457D-886E-6A0E51A2DF76}">
      <dgm:prSet/>
      <dgm:spPr/>
      <dgm:t>
        <a:bodyPr/>
        <a:lstStyle/>
        <a:p>
          <a:endParaRPr lang="en-MY" b="1"/>
        </a:p>
      </dgm:t>
    </dgm:pt>
    <dgm:pt modelId="{A964396F-B51D-496F-9023-F0B54697676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r">
            <a:spcAft>
              <a:spcPts val="0"/>
            </a:spcAft>
          </a:pPr>
          <a:r>
            <a:rPr lang="en-US" sz="3200" b="1" dirty="0" smtClean="0"/>
            <a:t>Myanmar</a:t>
          </a:r>
        </a:p>
        <a:p>
          <a:pPr algn="r">
            <a:spcAft>
              <a:spcPts val="0"/>
            </a:spcAft>
          </a:pPr>
          <a:r>
            <a:rPr lang="en-US" sz="3200" b="1" dirty="0" smtClean="0"/>
            <a:t>Lao PDR</a:t>
          </a:r>
        </a:p>
        <a:p>
          <a:pPr algn="r">
            <a:spcAft>
              <a:spcPts val="0"/>
            </a:spcAft>
          </a:pPr>
          <a:r>
            <a:rPr lang="en-US" sz="3200" b="1" dirty="0" smtClean="0"/>
            <a:t>Brunei</a:t>
          </a:r>
        </a:p>
        <a:p>
          <a:pPr algn="r">
            <a:spcAft>
              <a:spcPts val="0"/>
            </a:spcAft>
          </a:pPr>
          <a:r>
            <a:rPr lang="en-US" sz="3200" b="1" dirty="0" smtClean="0"/>
            <a:t>Cambodia</a:t>
          </a:r>
        </a:p>
        <a:p>
          <a:pPr algn="r">
            <a:spcAft>
              <a:spcPts val="0"/>
            </a:spcAft>
          </a:pPr>
          <a:r>
            <a:rPr lang="en-US" sz="3200" b="1" dirty="0" smtClean="0"/>
            <a:t>Philippines</a:t>
          </a:r>
          <a:endParaRPr lang="en-MY" sz="3200" b="1" dirty="0"/>
        </a:p>
      </dgm:t>
    </dgm:pt>
    <dgm:pt modelId="{5FF636C0-2E2E-4361-9553-593537652E43}" type="parTrans" cxnId="{F6DB8CD6-EB6A-4708-92E7-036249657756}">
      <dgm:prSet/>
      <dgm:spPr/>
      <dgm:t>
        <a:bodyPr/>
        <a:lstStyle/>
        <a:p>
          <a:endParaRPr lang="en-MY" b="1"/>
        </a:p>
      </dgm:t>
    </dgm:pt>
    <dgm:pt modelId="{C41AD6AE-B07B-4A4E-9FC2-943C125DDDC6}" type="sibTrans" cxnId="{F6DB8CD6-EB6A-4708-92E7-036249657756}">
      <dgm:prSet/>
      <dgm:spPr/>
      <dgm:t>
        <a:bodyPr/>
        <a:lstStyle/>
        <a:p>
          <a:endParaRPr lang="en-MY" b="1"/>
        </a:p>
      </dgm:t>
    </dgm:pt>
    <dgm:pt modelId="{02C9986F-2F5F-4049-AD1D-C1EB7616616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en-MY" sz="3200" b="1" dirty="0"/>
        </a:p>
      </dgm:t>
    </dgm:pt>
    <dgm:pt modelId="{4DE4C7DF-8867-48BB-AE77-E644BE305D7E}" type="parTrans" cxnId="{24B1B22B-27B5-4038-975B-00FC1286E741}">
      <dgm:prSet/>
      <dgm:spPr/>
      <dgm:t>
        <a:bodyPr/>
        <a:lstStyle/>
        <a:p>
          <a:endParaRPr lang="en-MY" b="1"/>
        </a:p>
      </dgm:t>
    </dgm:pt>
    <dgm:pt modelId="{7AC5C604-8F53-4548-8C48-31081CC41CF8}" type="sibTrans" cxnId="{24B1B22B-27B5-4038-975B-00FC1286E741}">
      <dgm:prSet/>
      <dgm:spPr/>
      <dgm:t>
        <a:bodyPr/>
        <a:lstStyle/>
        <a:p>
          <a:endParaRPr lang="en-MY" b="1"/>
        </a:p>
      </dgm:t>
    </dgm:pt>
    <dgm:pt modelId="{136F0BB9-F4B1-41B0-8BF1-EC6120231740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 anchor="ctr" anchorCtr="0"/>
        <a:lstStyle/>
        <a:p>
          <a:pPr algn="l"/>
          <a:r>
            <a:rPr lang="en-US" sz="2400" b="1" dirty="0" smtClean="0">
              <a:solidFill>
                <a:schemeClr val="bg1"/>
              </a:solidFill>
            </a:rPr>
            <a:t>Yet to implement</a:t>
          </a:r>
          <a:endParaRPr lang="en-MY" sz="2400" b="1" dirty="0">
            <a:solidFill>
              <a:schemeClr val="bg1"/>
            </a:solidFill>
          </a:endParaRPr>
        </a:p>
      </dgm:t>
    </dgm:pt>
    <dgm:pt modelId="{EF2A09A2-9BFC-4A3A-92F1-99A366F290D8}" type="parTrans" cxnId="{8C4925F9-960D-4D0E-8C9C-C2A136680860}">
      <dgm:prSet/>
      <dgm:spPr/>
      <dgm:t>
        <a:bodyPr/>
        <a:lstStyle/>
        <a:p>
          <a:endParaRPr lang="en-MY" b="1"/>
        </a:p>
      </dgm:t>
    </dgm:pt>
    <dgm:pt modelId="{EAA08FB2-C7BD-4F18-A042-12C5CBB1DE8A}" type="sibTrans" cxnId="{8C4925F9-960D-4D0E-8C9C-C2A136680860}">
      <dgm:prSet/>
      <dgm:spPr/>
      <dgm:t>
        <a:bodyPr/>
        <a:lstStyle/>
        <a:p>
          <a:endParaRPr lang="en-MY" b="1"/>
        </a:p>
      </dgm:t>
    </dgm:pt>
    <dgm:pt modelId="{5E64B6B3-D0E1-4DD1-A49D-ACF5E78A047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3200" b="1" dirty="0" smtClean="0"/>
            <a:t>Implemented</a:t>
          </a:r>
          <a:endParaRPr lang="en-MY" sz="3200" b="1" dirty="0"/>
        </a:p>
      </dgm:t>
    </dgm:pt>
    <dgm:pt modelId="{01961B5F-2AD1-4215-B346-4144BCC0546D}" type="parTrans" cxnId="{556197FE-BEA1-4DB3-9FD3-7B0113483F77}">
      <dgm:prSet/>
      <dgm:spPr/>
      <dgm:t>
        <a:bodyPr/>
        <a:lstStyle/>
        <a:p>
          <a:endParaRPr lang="en-MY" b="1"/>
        </a:p>
      </dgm:t>
    </dgm:pt>
    <dgm:pt modelId="{D491A346-7AD4-400F-8A7C-A9BDD59161F5}" type="sibTrans" cxnId="{556197FE-BEA1-4DB3-9FD3-7B0113483F77}">
      <dgm:prSet/>
      <dgm:spPr/>
      <dgm:t>
        <a:bodyPr/>
        <a:lstStyle/>
        <a:p>
          <a:endParaRPr lang="en-MY" b="1"/>
        </a:p>
      </dgm:t>
    </dgm:pt>
    <dgm:pt modelId="{6549AD41-EA95-4B6F-94A9-743847E6873A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 anchor="ctr" anchorCtr="0"/>
        <a:lstStyle/>
        <a:p>
          <a:pPr algn="l"/>
          <a:r>
            <a:rPr lang="en-US" sz="2400" b="1" dirty="0" smtClean="0">
              <a:solidFill>
                <a:schemeClr val="bg1"/>
              </a:solidFill>
            </a:rPr>
            <a:t>By 2015</a:t>
          </a:r>
          <a:endParaRPr lang="en-MY" sz="2400" b="1" dirty="0">
            <a:solidFill>
              <a:schemeClr val="bg1"/>
            </a:solidFill>
          </a:endParaRPr>
        </a:p>
      </dgm:t>
    </dgm:pt>
    <dgm:pt modelId="{BA82E476-BA0D-4EA7-956B-8FDD4E4E48D6}" type="parTrans" cxnId="{87CDBB14-F204-45FB-B976-1D345250BE07}">
      <dgm:prSet/>
      <dgm:spPr/>
      <dgm:t>
        <a:bodyPr/>
        <a:lstStyle/>
        <a:p>
          <a:endParaRPr lang="en-US"/>
        </a:p>
      </dgm:t>
    </dgm:pt>
    <dgm:pt modelId="{5AAA167C-D75A-4723-B4A0-5177B6EAD3E4}" type="sibTrans" cxnId="{87CDBB14-F204-45FB-B976-1D345250BE07}">
      <dgm:prSet/>
      <dgm:spPr/>
      <dgm:t>
        <a:bodyPr/>
        <a:lstStyle/>
        <a:p>
          <a:endParaRPr lang="en-US"/>
        </a:p>
      </dgm:t>
    </dgm:pt>
    <dgm:pt modelId="{25A06B47-BA67-4BCC-964D-E188103AA0AC}" type="pres">
      <dgm:prSet presAssocID="{0F300C21-8553-44D3-BF7A-121C867BDF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F56985E-971E-47D3-AE80-80D4B396A0D2}" type="pres">
      <dgm:prSet presAssocID="{8EC0F97C-0720-40BC-8215-71553A765D6B}" presName="linNode" presStyleCnt="0"/>
      <dgm:spPr/>
      <dgm:t>
        <a:bodyPr/>
        <a:lstStyle/>
        <a:p>
          <a:endParaRPr lang="en-US"/>
        </a:p>
      </dgm:t>
    </dgm:pt>
    <dgm:pt modelId="{DC49928C-9A92-4A5B-8E54-F6FD2C4D5F5A}" type="pres">
      <dgm:prSet presAssocID="{8EC0F97C-0720-40BC-8215-71553A765D6B}" presName="parentShp" presStyleLbl="node1" presStyleIdx="0" presStyleCnt="2" custScaleX="69376" custLinFactNeighborX="-2591" custLinFactNeighborY="-2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F3406B-1BBE-4297-BBEC-AAC27777CFA7}" type="pres">
      <dgm:prSet presAssocID="{8EC0F97C-0720-40BC-8215-71553A765D6B}" presName="childShp" presStyleLbl="bgAccFollowNode1" presStyleIdx="0" presStyleCnt="2" custScaleX="7373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A03E37F-F748-4CA0-BFB0-034104CE409E}" type="pres">
      <dgm:prSet presAssocID="{C112FDF3-0C3D-4B26-8AC1-BC4A5CA07694}" presName="spacing" presStyleCnt="0"/>
      <dgm:spPr/>
      <dgm:t>
        <a:bodyPr/>
        <a:lstStyle/>
        <a:p>
          <a:endParaRPr lang="en-US"/>
        </a:p>
      </dgm:t>
    </dgm:pt>
    <dgm:pt modelId="{10734581-905A-4343-8596-243F29036715}" type="pres">
      <dgm:prSet presAssocID="{A964396F-B51D-496F-9023-F0B546976768}" presName="linNode" presStyleCnt="0"/>
      <dgm:spPr/>
      <dgm:t>
        <a:bodyPr/>
        <a:lstStyle/>
        <a:p>
          <a:endParaRPr lang="en-US"/>
        </a:p>
      </dgm:t>
    </dgm:pt>
    <dgm:pt modelId="{C4D22A38-7C2B-47AC-ADCC-FCFED316C1DC}" type="pres">
      <dgm:prSet presAssocID="{A964396F-B51D-496F-9023-F0B546976768}" presName="parentShp" presStyleLbl="node1" presStyleIdx="1" presStyleCnt="2" custScaleX="69593" custLinFactNeighborX="-4033" custLinFactNeighborY="-91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866F58-827E-4EE6-9CB6-650D770A0A49}" type="pres">
      <dgm:prSet presAssocID="{A964396F-B51D-496F-9023-F0B546976768}" presName="childShp" presStyleLbl="bgAccFollowNode1" presStyleIdx="1" presStyleCnt="2" custScaleX="7197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6DB8CD6-EB6A-4708-92E7-036249657756}" srcId="{0F300C21-8553-44D3-BF7A-121C867BDF21}" destId="{A964396F-B51D-496F-9023-F0B546976768}" srcOrd="1" destOrd="0" parTransId="{5FF636C0-2E2E-4361-9553-593537652E43}" sibTransId="{C41AD6AE-B07B-4A4E-9FC2-943C125DDDC6}"/>
    <dgm:cxn modelId="{556197FE-BEA1-4DB3-9FD3-7B0113483F77}" srcId="{8EC0F97C-0720-40BC-8215-71553A765D6B}" destId="{5E64B6B3-D0E1-4DD1-A49D-ACF5E78A0470}" srcOrd="1" destOrd="0" parTransId="{01961B5F-2AD1-4215-B346-4144BCC0546D}" sibTransId="{D491A346-7AD4-400F-8A7C-A9BDD59161F5}"/>
    <dgm:cxn modelId="{B57E5281-2241-4255-ACD5-EB6DD0AF7751}" type="presOf" srcId="{136F0BB9-F4B1-41B0-8BF1-EC6120231740}" destId="{12866F58-827E-4EE6-9CB6-650D770A0A49}" srcOrd="0" destOrd="0" presId="urn:microsoft.com/office/officeart/2005/8/layout/vList6"/>
    <dgm:cxn modelId="{95B04A33-9B14-46FC-ABCA-45E115600CC9}" type="presOf" srcId="{8EC0F97C-0720-40BC-8215-71553A765D6B}" destId="{DC49928C-9A92-4A5B-8E54-F6FD2C4D5F5A}" srcOrd="0" destOrd="0" presId="urn:microsoft.com/office/officeart/2005/8/layout/vList6"/>
    <dgm:cxn modelId="{24B1B22B-27B5-4038-975B-00FC1286E741}" srcId="{8EC0F97C-0720-40BC-8215-71553A765D6B}" destId="{02C9986F-2F5F-4049-AD1D-C1EB76166164}" srcOrd="0" destOrd="0" parTransId="{4DE4C7DF-8867-48BB-AE77-E644BE305D7E}" sibTransId="{7AC5C604-8F53-4548-8C48-31081CC41CF8}"/>
    <dgm:cxn modelId="{2076DB75-2F7E-40E2-80F4-60C092A47C90}" type="presOf" srcId="{A964396F-B51D-496F-9023-F0B546976768}" destId="{C4D22A38-7C2B-47AC-ADCC-FCFED316C1DC}" srcOrd="0" destOrd="0" presId="urn:microsoft.com/office/officeart/2005/8/layout/vList6"/>
    <dgm:cxn modelId="{87CDBB14-F204-45FB-B976-1D345250BE07}" srcId="{A964396F-B51D-496F-9023-F0B546976768}" destId="{6549AD41-EA95-4B6F-94A9-743847E6873A}" srcOrd="1" destOrd="0" parTransId="{BA82E476-BA0D-4EA7-956B-8FDD4E4E48D6}" sibTransId="{5AAA167C-D75A-4723-B4A0-5177B6EAD3E4}"/>
    <dgm:cxn modelId="{F02395AF-EBC6-424E-803D-09DFEF79AAF8}" type="presOf" srcId="{02C9986F-2F5F-4049-AD1D-C1EB76166164}" destId="{8EF3406B-1BBE-4297-BBEC-AAC27777CFA7}" srcOrd="0" destOrd="0" presId="urn:microsoft.com/office/officeart/2005/8/layout/vList6"/>
    <dgm:cxn modelId="{FFAB204C-F18D-4EF6-9089-479994E9D6D0}" type="presOf" srcId="{5E64B6B3-D0E1-4DD1-A49D-ACF5E78A0470}" destId="{8EF3406B-1BBE-4297-BBEC-AAC27777CFA7}" srcOrd="0" destOrd="1" presId="urn:microsoft.com/office/officeart/2005/8/layout/vList6"/>
    <dgm:cxn modelId="{D5C44237-90C8-4BA2-BA01-3A8FD30F0FC9}" type="presOf" srcId="{6549AD41-EA95-4B6F-94A9-743847E6873A}" destId="{12866F58-827E-4EE6-9CB6-650D770A0A49}" srcOrd="0" destOrd="1" presId="urn:microsoft.com/office/officeart/2005/8/layout/vList6"/>
    <dgm:cxn modelId="{8C4925F9-960D-4D0E-8C9C-C2A136680860}" srcId="{A964396F-B51D-496F-9023-F0B546976768}" destId="{136F0BB9-F4B1-41B0-8BF1-EC6120231740}" srcOrd="0" destOrd="0" parTransId="{EF2A09A2-9BFC-4A3A-92F1-99A366F290D8}" sibTransId="{EAA08FB2-C7BD-4F18-A042-12C5CBB1DE8A}"/>
    <dgm:cxn modelId="{6693CA6F-4CB4-457D-886E-6A0E51A2DF76}" srcId="{0F300C21-8553-44D3-BF7A-121C867BDF21}" destId="{8EC0F97C-0720-40BC-8215-71553A765D6B}" srcOrd="0" destOrd="0" parTransId="{2C0168C2-88D2-4CF7-87AF-2182E37D5ECD}" sibTransId="{C112FDF3-0C3D-4B26-8AC1-BC4A5CA07694}"/>
    <dgm:cxn modelId="{FAAF8669-694B-44B0-AE5E-67C40709E91E}" type="presOf" srcId="{0F300C21-8553-44D3-BF7A-121C867BDF21}" destId="{25A06B47-BA67-4BCC-964D-E188103AA0AC}" srcOrd="0" destOrd="0" presId="urn:microsoft.com/office/officeart/2005/8/layout/vList6"/>
    <dgm:cxn modelId="{66204F4B-E7FE-4999-850A-4F1DDF76DC5C}" type="presParOf" srcId="{25A06B47-BA67-4BCC-964D-E188103AA0AC}" destId="{8F56985E-971E-47D3-AE80-80D4B396A0D2}" srcOrd="0" destOrd="0" presId="urn:microsoft.com/office/officeart/2005/8/layout/vList6"/>
    <dgm:cxn modelId="{73ACC4E0-87A6-463D-918E-AF2B2B63145D}" type="presParOf" srcId="{8F56985E-971E-47D3-AE80-80D4B396A0D2}" destId="{DC49928C-9A92-4A5B-8E54-F6FD2C4D5F5A}" srcOrd="0" destOrd="0" presId="urn:microsoft.com/office/officeart/2005/8/layout/vList6"/>
    <dgm:cxn modelId="{5D89F01F-E976-4F00-831D-CDE2F57EFBE0}" type="presParOf" srcId="{8F56985E-971E-47D3-AE80-80D4B396A0D2}" destId="{8EF3406B-1BBE-4297-BBEC-AAC27777CFA7}" srcOrd="1" destOrd="0" presId="urn:microsoft.com/office/officeart/2005/8/layout/vList6"/>
    <dgm:cxn modelId="{B40B6E94-C5EF-4C18-A2B0-CC25F93CDD48}" type="presParOf" srcId="{25A06B47-BA67-4BCC-964D-E188103AA0AC}" destId="{4A03E37F-F748-4CA0-BFB0-034104CE409E}" srcOrd="1" destOrd="0" presId="urn:microsoft.com/office/officeart/2005/8/layout/vList6"/>
    <dgm:cxn modelId="{74723F2F-299E-47E4-802C-1312669F2C73}" type="presParOf" srcId="{25A06B47-BA67-4BCC-964D-E188103AA0AC}" destId="{10734581-905A-4343-8596-243F29036715}" srcOrd="2" destOrd="0" presId="urn:microsoft.com/office/officeart/2005/8/layout/vList6"/>
    <dgm:cxn modelId="{9AF9BD92-15F2-42F1-B865-56C48E486DB9}" type="presParOf" srcId="{10734581-905A-4343-8596-243F29036715}" destId="{C4D22A38-7C2B-47AC-ADCC-FCFED316C1DC}" srcOrd="0" destOrd="0" presId="urn:microsoft.com/office/officeart/2005/8/layout/vList6"/>
    <dgm:cxn modelId="{021366CF-0936-4D4D-9E64-05F7B1D0E7A9}" type="presParOf" srcId="{10734581-905A-4343-8596-243F29036715}" destId="{12866F58-827E-4EE6-9CB6-650D770A0A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1EF596-2F11-452E-9101-CB8A19634188}" type="doc">
      <dgm:prSet loTypeId="urn:microsoft.com/office/officeart/2005/8/layout/process2" loCatId="process" qsTypeId="urn:microsoft.com/office/officeart/2005/8/quickstyle/simple4" qsCatId="simple" csTypeId="urn:microsoft.com/office/officeart/2005/8/colors/colorful1#3" csCatId="colorful" phldr="1"/>
      <dgm:spPr/>
    </dgm:pt>
    <dgm:pt modelId="{1F9EE0DF-6489-4EB2-ADA3-E6E85FEFEF29}">
      <dgm:prSet phldrT="[Text]" custT="1"/>
      <dgm:spPr/>
      <dgm:t>
        <a:bodyPr/>
        <a:lstStyle/>
        <a:p>
          <a:r>
            <a:rPr lang="en-US" sz="2200" b="1" dirty="0" smtClean="0"/>
            <a:t>PRODUCTION LEVEL</a:t>
          </a:r>
          <a:endParaRPr lang="en-MY" sz="2200" b="1" dirty="0"/>
        </a:p>
      </dgm:t>
    </dgm:pt>
    <dgm:pt modelId="{8B3AB6DA-01D0-4CEF-B454-7629763C74B0}" type="parTrans" cxnId="{695EC35F-C452-410C-8C5C-C548AF67EF7D}">
      <dgm:prSet/>
      <dgm:spPr/>
      <dgm:t>
        <a:bodyPr/>
        <a:lstStyle/>
        <a:p>
          <a:endParaRPr lang="en-MY" sz="1800"/>
        </a:p>
      </dgm:t>
    </dgm:pt>
    <dgm:pt modelId="{E5348926-BA26-4AD7-9387-869BD3691DD4}" type="sibTrans" cxnId="{695EC35F-C452-410C-8C5C-C548AF67EF7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MY" sz="1800"/>
        </a:p>
      </dgm:t>
    </dgm:pt>
    <dgm:pt modelId="{5653BE85-2DC8-4B97-AE43-6CEABE256FA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b="1" dirty="0" smtClean="0"/>
            <a:t>e.g., between chicken producers</a:t>
          </a:r>
        </a:p>
        <a:p>
          <a:r>
            <a:rPr lang="en-US" sz="2400" b="1" dirty="0" smtClean="0"/>
            <a:t>between sugar manufacturers  </a:t>
          </a:r>
          <a:endParaRPr lang="en-MY" sz="2400" b="1" dirty="0"/>
        </a:p>
      </dgm:t>
    </dgm:pt>
    <dgm:pt modelId="{D16B066F-1FBD-463B-BC68-51FCC89C144A}" type="parTrans" cxnId="{DDA1E306-5E7E-4AC9-8218-1E69DDD43962}">
      <dgm:prSet/>
      <dgm:spPr/>
      <dgm:t>
        <a:bodyPr/>
        <a:lstStyle/>
        <a:p>
          <a:endParaRPr lang="en-MY" sz="1800"/>
        </a:p>
      </dgm:t>
    </dgm:pt>
    <dgm:pt modelId="{F21E0F27-5DF7-4CA3-8CAD-6D00101D4F77}" type="sibTrans" cxnId="{DDA1E306-5E7E-4AC9-8218-1E69DDD43962}">
      <dgm:prSet/>
      <dgm:spPr/>
      <dgm:t>
        <a:bodyPr/>
        <a:lstStyle/>
        <a:p>
          <a:endParaRPr lang="en-MY" sz="1800"/>
        </a:p>
      </dgm:t>
    </dgm:pt>
    <dgm:pt modelId="{52A0E742-206E-40AB-B8FC-304AA7684558}" type="pres">
      <dgm:prSet presAssocID="{A71EF596-2F11-452E-9101-CB8A19634188}" presName="linearFlow" presStyleCnt="0">
        <dgm:presLayoutVars>
          <dgm:resizeHandles val="exact"/>
        </dgm:presLayoutVars>
      </dgm:prSet>
      <dgm:spPr/>
    </dgm:pt>
    <dgm:pt modelId="{F56F944F-CC9A-4A51-A39E-F371D2F285CC}" type="pres">
      <dgm:prSet presAssocID="{1F9EE0DF-6489-4EB2-ADA3-E6E85FEFEF29}" presName="node" presStyleLbl="node1" presStyleIdx="0" presStyleCnt="2" custScaleY="4742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17DBB2-7868-4F13-914A-8F75D14C7310}" type="pres">
      <dgm:prSet presAssocID="{E5348926-BA26-4AD7-9387-869BD3691DD4}" presName="sibTrans" presStyleLbl="sibTrans2D1" presStyleIdx="0" presStyleCnt="1"/>
      <dgm:spPr/>
      <dgm:t>
        <a:bodyPr/>
        <a:lstStyle/>
        <a:p>
          <a:endParaRPr lang="en-MY"/>
        </a:p>
      </dgm:t>
    </dgm:pt>
    <dgm:pt modelId="{CD260D30-BCDD-4E12-914D-B0119B5088C2}" type="pres">
      <dgm:prSet presAssocID="{E5348926-BA26-4AD7-9387-869BD3691DD4}" presName="connectorText" presStyleLbl="sibTrans2D1" presStyleIdx="0" presStyleCnt="1"/>
      <dgm:spPr/>
      <dgm:t>
        <a:bodyPr/>
        <a:lstStyle/>
        <a:p>
          <a:endParaRPr lang="en-MY"/>
        </a:p>
      </dgm:t>
    </dgm:pt>
    <dgm:pt modelId="{3E1462F2-A918-4724-AA51-1830809E4C6E}" type="pres">
      <dgm:prSet presAssocID="{5653BE85-2DC8-4B97-AE43-6CEABE256F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DA1E306-5E7E-4AC9-8218-1E69DDD43962}" srcId="{A71EF596-2F11-452E-9101-CB8A19634188}" destId="{5653BE85-2DC8-4B97-AE43-6CEABE256FA1}" srcOrd="1" destOrd="0" parTransId="{D16B066F-1FBD-463B-BC68-51FCC89C144A}" sibTransId="{F21E0F27-5DF7-4CA3-8CAD-6D00101D4F77}"/>
    <dgm:cxn modelId="{E0738E08-18A6-48B2-B001-EF3810E86F75}" type="presOf" srcId="{E5348926-BA26-4AD7-9387-869BD3691DD4}" destId="{CD260D30-BCDD-4E12-914D-B0119B5088C2}" srcOrd="1" destOrd="0" presId="urn:microsoft.com/office/officeart/2005/8/layout/process2"/>
    <dgm:cxn modelId="{81E55A23-EA90-43DE-BFD1-EA36E9D17CDA}" type="presOf" srcId="{5653BE85-2DC8-4B97-AE43-6CEABE256FA1}" destId="{3E1462F2-A918-4724-AA51-1830809E4C6E}" srcOrd="0" destOrd="0" presId="urn:microsoft.com/office/officeart/2005/8/layout/process2"/>
    <dgm:cxn modelId="{C250EF25-7B60-4833-8CED-38397328F39B}" type="presOf" srcId="{A71EF596-2F11-452E-9101-CB8A19634188}" destId="{52A0E742-206E-40AB-B8FC-304AA7684558}" srcOrd="0" destOrd="0" presId="urn:microsoft.com/office/officeart/2005/8/layout/process2"/>
    <dgm:cxn modelId="{BB74A5DC-A7CA-4579-97FA-08F2FCEC7C7C}" type="presOf" srcId="{E5348926-BA26-4AD7-9387-869BD3691DD4}" destId="{8E17DBB2-7868-4F13-914A-8F75D14C7310}" srcOrd="0" destOrd="0" presId="urn:microsoft.com/office/officeart/2005/8/layout/process2"/>
    <dgm:cxn modelId="{2CFFDCA8-4302-44B9-9DA4-0AE892CBE8FC}" type="presOf" srcId="{1F9EE0DF-6489-4EB2-ADA3-E6E85FEFEF29}" destId="{F56F944F-CC9A-4A51-A39E-F371D2F285CC}" srcOrd="0" destOrd="0" presId="urn:microsoft.com/office/officeart/2005/8/layout/process2"/>
    <dgm:cxn modelId="{695EC35F-C452-410C-8C5C-C548AF67EF7D}" srcId="{A71EF596-2F11-452E-9101-CB8A19634188}" destId="{1F9EE0DF-6489-4EB2-ADA3-E6E85FEFEF29}" srcOrd="0" destOrd="0" parTransId="{8B3AB6DA-01D0-4CEF-B454-7629763C74B0}" sibTransId="{E5348926-BA26-4AD7-9387-869BD3691DD4}"/>
    <dgm:cxn modelId="{25F47215-380D-4B20-9A05-3BA271BE8500}" type="presParOf" srcId="{52A0E742-206E-40AB-B8FC-304AA7684558}" destId="{F56F944F-CC9A-4A51-A39E-F371D2F285CC}" srcOrd="0" destOrd="0" presId="urn:microsoft.com/office/officeart/2005/8/layout/process2"/>
    <dgm:cxn modelId="{2AD06D0C-2432-47F5-87A6-FB060775896D}" type="presParOf" srcId="{52A0E742-206E-40AB-B8FC-304AA7684558}" destId="{8E17DBB2-7868-4F13-914A-8F75D14C7310}" srcOrd="1" destOrd="0" presId="urn:microsoft.com/office/officeart/2005/8/layout/process2"/>
    <dgm:cxn modelId="{54788138-F295-4653-8D23-D9A659E1CB51}" type="presParOf" srcId="{8E17DBB2-7868-4F13-914A-8F75D14C7310}" destId="{CD260D30-BCDD-4E12-914D-B0119B5088C2}" srcOrd="0" destOrd="0" presId="urn:microsoft.com/office/officeart/2005/8/layout/process2"/>
    <dgm:cxn modelId="{712E3862-F9C4-4FBF-AB3A-AB1A9880C7CC}" type="presParOf" srcId="{52A0E742-206E-40AB-B8FC-304AA7684558}" destId="{3E1462F2-A918-4724-AA51-1830809E4C6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1EF596-2F11-452E-9101-CB8A19634188}" type="doc">
      <dgm:prSet loTypeId="urn:microsoft.com/office/officeart/2005/8/layout/process2" loCatId="process" qsTypeId="urn:microsoft.com/office/officeart/2005/8/quickstyle/simple4" qsCatId="simple" csTypeId="urn:microsoft.com/office/officeart/2005/8/colors/colorful1#4" csCatId="colorful" phldr="1"/>
      <dgm:spPr/>
    </dgm:pt>
    <dgm:pt modelId="{1F9EE0DF-6489-4EB2-ADA3-E6E85FEFEF29}">
      <dgm:prSet phldrT="[Text]" custT="1"/>
      <dgm:spPr/>
      <dgm:t>
        <a:bodyPr/>
        <a:lstStyle/>
        <a:p>
          <a:r>
            <a:rPr lang="en-US" sz="2200" b="1" dirty="0" smtClean="0"/>
            <a:t>DISTRIBUTION CHAIN</a:t>
          </a:r>
          <a:endParaRPr lang="en-MY" sz="2200" b="1" dirty="0"/>
        </a:p>
      </dgm:t>
    </dgm:pt>
    <dgm:pt modelId="{8B3AB6DA-01D0-4CEF-B454-7629763C74B0}" type="parTrans" cxnId="{695EC35F-C452-410C-8C5C-C548AF67EF7D}">
      <dgm:prSet/>
      <dgm:spPr/>
      <dgm:t>
        <a:bodyPr/>
        <a:lstStyle/>
        <a:p>
          <a:endParaRPr lang="en-MY" sz="1800"/>
        </a:p>
      </dgm:t>
    </dgm:pt>
    <dgm:pt modelId="{E5348926-BA26-4AD7-9387-869BD3691DD4}" type="sibTrans" cxnId="{695EC35F-C452-410C-8C5C-C548AF67EF7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MY" sz="1800"/>
        </a:p>
      </dgm:t>
    </dgm:pt>
    <dgm:pt modelId="{5653BE85-2DC8-4B97-AE43-6CEABE256FA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b="1" dirty="0" smtClean="0"/>
            <a:t>e.g., between retailers</a:t>
          </a:r>
        </a:p>
        <a:p>
          <a:r>
            <a:rPr lang="en-US" sz="2400" b="1" dirty="0" smtClean="0"/>
            <a:t>between wholesalers</a:t>
          </a:r>
          <a:endParaRPr lang="en-MY" sz="2400" b="1" dirty="0"/>
        </a:p>
      </dgm:t>
    </dgm:pt>
    <dgm:pt modelId="{D16B066F-1FBD-463B-BC68-51FCC89C144A}" type="parTrans" cxnId="{DDA1E306-5E7E-4AC9-8218-1E69DDD43962}">
      <dgm:prSet/>
      <dgm:spPr/>
      <dgm:t>
        <a:bodyPr/>
        <a:lstStyle/>
        <a:p>
          <a:endParaRPr lang="en-MY" sz="1800"/>
        </a:p>
      </dgm:t>
    </dgm:pt>
    <dgm:pt modelId="{F21E0F27-5DF7-4CA3-8CAD-6D00101D4F77}" type="sibTrans" cxnId="{DDA1E306-5E7E-4AC9-8218-1E69DDD43962}">
      <dgm:prSet/>
      <dgm:spPr/>
      <dgm:t>
        <a:bodyPr/>
        <a:lstStyle/>
        <a:p>
          <a:endParaRPr lang="en-MY" sz="1800"/>
        </a:p>
      </dgm:t>
    </dgm:pt>
    <dgm:pt modelId="{52A0E742-206E-40AB-B8FC-304AA7684558}" type="pres">
      <dgm:prSet presAssocID="{A71EF596-2F11-452E-9101-CB8A19634188}" presName="linearFlow" presStyleCnt="0">
        <dgm:presLayoutVars>
          <dgm:resizeHandles val="exact"/>
        </dgm:presLayoutVars>
      </dgm:prSet>
      <dgm:spPr/>
    </dgm:pt>
    <dgm:pt modelId="{F56F944F-CC9A-4A51-A39E-F371D2F285CC}" type="pres">
      <dgm:prSet presAssocID="{1F9EE0DF-6489-4EB2-ADA3-E6E85FEFEF29}" presName="node" presStyleLbl="node1" presStyleIdx="0" presStyleCnt="2" custScaleY="4742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17DBB2-7868-4F13-914A-8F75D14C7310}" type="pres">
      <dgm:prSet presAssocID="{E5348926-BA26-4AD7-9387-869BD3691DD4}" presName="sibTrans" presStyleLbl="sibTrans2D1" presStyleIdx="0" presStyleCnt="1"/>
      <dgm:spPr/>
      <dgm:t>
        <a:bodyPr/>
        <a:lstStyle/>
        <a:p>
          <a:endParaRPr lang="en-MY"/>
        </a:p>
      </dgm:t>
    </dgm:pt>
    <dgm:pt modelId="{CD260D30-BCDD-4E12-914D-B0119B5088C2}" type="pres">
      <dgm:prSet presAssocID="{E5348926-BA26-4AD7-9387-869BD3691DD4}" presName="connectorText" presStyleLbl="sibTrans2D1" presStyleIdx="0" presStyleCnt="1"/>
      <dgm:spPr/>
      <dgm:t>
        <a:bodyPr/>
        <a:lstStyle/>
        <a:p>
          <a:endParaRPr lang="en-MY"/>
        </a:p>
      </dgm:t>
    </dgm:pt>
    <dgm:pt modelId="{3E1462F2-A918-4724-AA51-1830809E4C6E}" type="pres">
      <dgm:prSet presAssocID="{5653BE85-2DC8-4B97-AE43-6CEABE256F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E4DDF65-7199-4C57-9CE2-68DE40331B03}" type="presOf" srcId="{E5348926-BA26-4AD7-9387-869BD3691DD4}" destId="{CD260D30-BCDD-4E12-914D-B0119B5088C2}" srcOrd="1" destOrd="0" presId="urn:microsoft.com/office/officeart/2005/8/layout/process2"/>
    <dgm:cxn modelId="{DDA1E306-5E7E-4AC9-8218-1E69DDD43962}" srcId="{A71EF596-2F11-452E-9101-CB8A19634188}" destId="{5653BE85-2DC8-4B97-AE43-6CEABE256FA1}" srcOrd="1" destOrd="0" parTransId="{D16B066F-1FBD-463B-BC68-51FCC89C144A}" sibTransId="{F21E0F27-5DF7-4CA3-8CAD-6D00101D4F77}"/>
    <dgm:cxn modelId="{D41651E3-1344-42F5-AA78-43F097F049FD}" type="presOf" srcId="{1F9EE0DF-6489-4EB2-ADA3-E6E85FEFEF29}" destId="{F56F944F-CC9A-4A51-A39E-F371D2F285CC}" srcOrd="0" destOrd="0" presId="urn:microsoft.com/office/officeart/2005/8/layout/process2"/>
    <dgm:cxn modelId="{7A90773E-145B-489B-AB1E-489A9EB1376F}" type="presOf" srcId="{A71EF596-2F11-452E-9101-CB8A19634188}" destId="{52A0E742-206E-40AB-B8FC-304AA7684558}" srcOrd="0" destOrd="0" presId="urn:microsoft.com/office/officeart/2005/8/layout/process2"/>
    <dgm:cxn modelId="{BE7509A1-E2AE-40D0-9C58-3CF0AE595EF6}" type="presOf" srcId="{E5348926-BA26-4AD7-9387-869BD3691DD4}" destId="{8E17DBB2-7868-4F13-914A-8F75D14C7310}" srcOrd="0" destOrd="0" presId="urn:microsoft.com/office/officeart/2005/8/layout/process2"/>
    <dgm:cxn modelId="{2ACB5460-70DC-416B-8CF0-4CD92853F5DF}" type="presOf" srcId="{5653BE85-2DC8-4B97-AE43-6CEABE256FA1}" destId="{3E1462F2-A918-4724-AA51-1830809E4C6E}" srcOrd="0" destOrd="0" presId="urn:microsoft.com/office/officeart/2005/8/layout/process2"/>
    <dgm:cxn modelId="{695EC35F-C452-410C-8C5C-C548AF67EF7D}" srcId="{A71EF596-2F11-452E-9101-CB8A19634188}" destId="{1F9EE0DF-6489-4EB2-ADA3-E6E85FEFEF29}" srcOrd="0" destOrd="0" parTransId="{8B3AB6DA-01D0-4CEF-B454-7629763C74B0}" sibTransId="{E5348926-BA26-4AD7-9387-869BD3691DD4}"/>
    <dgm:cxn modelId="{C4DC3D4C-029E-4486-AC32-03551A09B048}" type="presParOf" srcId="{52A0E742-206E-40AB-B8FC-304AA7684558}" destId="{F56F944F-CC9A-4A51-A39E-F371D2F285CC}" srcOrd="0" destOrd="0" presId="urn:microsoft.com/office/officeart/2005/8/layout/process2"/>
    <dgm:cxn modelId="{FC457A25-325D-43C9-B4FC-9DED282A9898}" type="presParOf" srcId="{52A0E742-206E-40AB-B8FC-304AA7684558}" destId="{8E17DBB2-7868-4F13-914A-8F75D14C7310}" srcOrd="1" destOrd="0" presId="urn:microsoft.com/office/officeart/2005/8/layout/process2"/>
    <dgm:cxn modelId="{FE193BE3-FF26-4305-A505-AD604200CB5D}" type="presParOf" srcId="{8E17DBB2-7868-4F13-914A-8F75D14C7310}" destId="{CD260D30-BCDD-4E12-914D-B0119B5088C2}" srcOrd="0" destOrd="0" presId="urn:microsoft.com/office/officeart/2005/8/layout/process2"/>
    <dgm:cxn modelId="{663D9280-C11E-4303-BF45-EEEC35F3849F}" type="presParOf" srcId="{52A0E742-206E-40AB-B8FC-304AA7684558}" destId="{3E1462F2-A918-4724-AA51-1830809E4C6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2308BE-2A61-43F9-B403-18FB416CC170}" type="doc">
      <dgm:prSet loTypeId="urn:microsoft.com/office/officeart/2005/8/layout/process2" loCatId="process" qsTypeId="urn:microsoft.com/office/officeart/2005/8/quickstyle/simple5" qsCatId="simple" csTypeId="urn:microsoft.com/office/officeart/2005/8/colors/colorful1#10" csCatId="colorful" phldr="1"/>
      <dgm:spPr/>
    </dgm:pt>
    <dgm:pt modelId="{BCD50135-E11E-4198-851B-00D45F6A3D2A}">
      <dgm:prSet phldrT="[Text]" custT="1"/>
      <dgm:spPr/>
      <dgm:t>
        <a:bodyPr/>
        <a:lstStyle/>
        <a:p>
          <a:r>
            <a:rPr lang="en-US" sz="2000" b="1" dirty="0" smtClean="0"/>
            <a:t>MANUFACTURER</a:t>
          </a:r>
          <a:endParaRPr lang="en-MY" sz="2000" b="1" dirty="0"/>
        </a:p>
      </dgm:t>
    </dgm:pt>
    <dgm:pt modelId="{89FF8EB8-0164-4DD0-A1CD-75A9647FE6B1}" type="parTrans" cxnId="{7108C702-EC1C-45C0-9A3C-B6B769FD8517}">
      <dgm:prSet/>
      <dgm:spPr/>
      <dgm:t>
        <a:bodyPr/>
        <a:lstStyle/>
        <a:p>
          <a:endParaRPr lang="en-MY"/>
        </a:p>
      </dgm:t>
    </dgm:pt>
    <dgm:pt modelId="{DB9B7461-AAFF-4842-A5A1-32BA66A256B7}" type="sibTrans" cxnId="{7108C702-EC1C-45C0-9A3C-B6B769FD8517}">
      <dgm:prSet custT="1"/>
      <dgm:spPr/>
      <dgm:t>
        <a:bodyPr/>
        <a:lstStyle/>
        <a:p>
          <a:endParaRPr lang="en-MY" sz="2000" b="1"/>
        </a:p>
      </dgm:t>
    </dgm:pt>
    <dgm:pt modelId="{30A0775F-7F39-4AE1-9C5A-5B19089985A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WHOLESALER</a:t>
          </a:r>
          <a:endParaRPr lang="en-MY" sz="2000" b="1" dirty="0"/>
        </a:p>
      </dgm:t>
    </dgm:pt>
    <dgm:pt modelId="{D9A14A53-A70C-4D41-80EF-B0E2EED7C0B1}" type="parTrans" cxnId="{AEE96AB0-8F66-4000-96BA-515448ABAF29}">
      <dgm:prSet/>
      <dgm:spPr/>
      <dgm:t>
        <a:bodyPr/>
        <a:lstStyle/>
        <a:p>
          <a:endParaRPr lang="en-MY"/>
        </a:p>
      </dgm:t>
    </dgm:pt>
    <dgm:pt modelId="{531BE108-DA45-409B-826D-E9595A7B6FC7}" type="sibTrans" cxnId="{AEE96AB0-8F66-4000-96BA-515448ABAF2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MY" sz="2000" b="1"/>
        </a:p>
      </dgm:t>
    </dgm:pt>
    <dgm:pt modelId="{468F2418-6BE0-4889-9E31-8CA3301D2BA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dirty="0" smtClean="0"/>
            <a:t>RETAILER</a:t>
          </a:r>
          <a:endParaRPr lang="en-MY" sz="2000" b="1" dirty="0"/>
        </a:p>
      </dgm:t>
    </dgm:pt>
    <dgm:pt modelId="{4E700264-041F-4555-A546-BAC1473C9D9A}" type="parTrans" cxnId="{76A4D2BC-9727-4B51-A0B9-1A2458503691}">
      <dgm:prSet/>
      <dgm:spPr/>
      <dgm:t>
        <a:bodyPr/>
        <a:lstStyle/>
        <a:p>
          <a:endParaRPr lang="en-MY"/>
        </a:p>
      </dgm:t>
    </dgm:pt>
    <dgm:pt modelId="{A561557F-19CA-43A9-95DC-B4B34DE5E3C5}" type="sibTrans" cxnId="{76A4D2BC-9727-4B51-A0B9-1A2458503691}">
      <dgm:prSet/>
      <dgm:spPr/>
      <dgm:t>
        <a:bodyPr/>
        <a:lstStyle/>
        <a:p>
          <a:endParaRPr lang="en-MY"/>
        </a:p>
      </dgm:t>
    </dgm:pt>
    <dgm:pt modelId="{558BAF6B-2F4C-4404-B25E-5DD6EDD4CA52}" type="pres">
      <dgm:prSet presAssocID="{FE2308BE-2A61-43F9-B403-18FB416CC170}" presName="linearFlow" presStyleCnt="0">
        <dgm:presLayoutVars>
          <dgm:resizeHandles val="exact"/>
        </dgm:presLayoutVars>
      </dgm:prSet>
      <dgm:spPr/>
    </dgm:pt>
    <dgm:pt modelId="{08A6DE58-CF38-4B46-89BD-427AD0169054}" type="pres">
      <dgm:prSet presAssocID="{BCD50135-E11E-4198-851B-00D45F6A3D2A}" presName="node" presStyleLbl="node1" presStyleIdx="0" presStyleCnt="3" custScaleX="18453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110A38C-0106-452B-A1F6-A46E0303ADC1}" type="pres">
      <dgm:prSet presAssocID="{DB9B7461-AAFF-4842-A5A1-32BA66A256B7}" presName="sibTrans" presStyleLbl="sibTrans2D1" presStyleIdx="0" presStyleCnt="2" custScaleX="117677"/>
      <dgm:spPr/>
      <dgm:t>
        <a:bodyPr/>
        <a:lstStyle/>
        <a:p>
          <a:endParaRPr lang="en-MY"/>
        </a:p>
      </dgm:t>
    </dgm:pt>
    <dgm:pt modelId="{007B1C0B-242B-42BB-B923-96FF39448484}" type="pres">
      <dgm:prSet presAssocID="{DB9B7461-AAFF-4842-A5A1-32BA66A256B7}" presName="connectorText" presStyleLbl="sibTrans2D1" presStyleIdx="0" presStyleCnt="2"/>
      <dgm:spPr/>
      <dgm:t>
        <a:bodyPr/>
        <a:lstStyle/>
        <a:p>
          <a:endParaRPr lang="en-MY"/>
        </a:p>
      </dgm:t>
    </dgm:pt>
    <dgm:pt modelId="{4EA222EB-3985-4EFB-A3A5-07EE3333B491}" type="pres">
      <dgm:prSet presAssocID="{30A0775F-7F39-4AE1-9C5A-5B19089985A6}" presName="node" presStyleLbl="node1" presStyleIdx="1" presStyleCnt="3" custScaleX="18453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1E3C843-9F49-4019-8DAD-12B4306EF6FD}" type="pres">
      <dgm:prSet presAssocID="{531BE108-DA45-409B-826D-E9595A7B6FC7}" presName="sibTrans" presStyleLbl="sibTrans2D1" presStyleIdx="1" presStyleCnt="2" custScaleX="117677"/>
      <dgm:spPr/>
      <dgm:t>
        <a:bodyPr/>
        <a:lstStyle/>
        <a:p>
          <a:endParaRPr lang="en-MY"/>
        </a:p>
      </dgm:t>
    </dgm:pt>
    <dgm:pt modelId="{D89B0AB2-6F8A-4AF5-96A6-B91131834DE6}" type="pres">
      <dgm:prSet presAssocID="{531BE108-DA45-409B-826D-E9595A7B6FC7}" presName="connectorText" presStyleLbl="sibTrans2D1" presStyleIdx="1" presStyleCnt="2"/>
      <dgm:spPr/>
      <dgm:t>
        <a:bodyPr/>
        <a:lstStyle/>
        <a:p>
          <a:endParaRPr lang="en-MY"/>
        </a:p>
      </dgm:t>
    </dgm:pt>
    <dgm:pt modelId="{BAB6FA76-9350-40B8-AED1-847B9F310001}" type="pres">
      <dgm:prSet presAssocID="{468F2418-6BE0-4889-9E31-8CA3301D2BAD}" presName="node" presStyleLbl="node1" presStyleIdx="2" presStyleCnt="3" custScaleX="18453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79DD96F-2F4A-4285-8D19-58AA5D6EFB59}" type="presOf" srcId="{531BE108-DA45-409B-826D-E9595A7B6FC7}" destId="{D89B0AB2-6F8A-4AF5-96A6-B91131834DE6}" srcOrd="1" destOrd="0" presId="urn:microsoft.com/office/officeart/2005/8/layout/process2"/>
    <dgm:cxn modelId="{E45482F8-3C1F-42D8-9154-D0E1E1333294}" type="presOf" srcId="{30A0775F-7F39-4AE1-9C5A-5B19089985A6}" destId="{4EA222EB-3985-4EFB-A3A5-07EE3333B491}" srcOrd="0" destOrd="0" presId="urn:microsoft.com/office/officeart/2005/8/layout/process2"/>
    <dgm:cxn modelId="{989E4A8C-B29B-49EF-AA14-4E9CB0B1377F}" type="presOf" srcId="{DB9B7461-AAFF-4842-A5A1-32BA66A256B7}" destId="{D110A38C-0106-452B-A1F6-A46E0303ADC1}" srcOrd="0" destOrd="0" presId="urn:microsoft.com/office/officeart/2005/8/layout/process2"/>
    <dgm:cxn modelId="{B1B8C894-4213-47E8-9861-D5516E6E6159}" type="presOf" srcId="{531BE108-DA45-409B-826D-E9595A7B6FC7}" destId="{51E3C843-9F49-4019-8DAD-12B4306EF6FD}" srcOrd="0" destOrd="0" presId="urn:microsoft.com/office/officeart/2005/8/layout/process2"/>
    <dgm:cxn modelId="{9EDF5021-3608-43D2-99E5-AD1AF55E0FF0}" type="presOf" srcId="{BCD50135-E11E-4198-851B-00D45F6A3D2A}" destId="{08A6DE58-CF38-4B46-89BD-427AD0169054}" srcOrd="0" destOrd="0" presId="urn:microsoft.com/office/officeart/2005/8/layout/process2"/>
    <dgm:cxn modelId="{AEE96AB0-8F66-4000-96BA-515448ABAF29}" srcId="{FE2308BE-2A61-43F9-B403-18FB416CC170}" destId="{30A0775F-7F39-4AE1-9C5A-5B19089985A6}" srcOrd="1" destOrd="0" parTransId="{D9A14A53-A70C-4D41-80EF-B0E2EED7C0B1}" sibTransId="{531BE108-DA45-409B-826D-E9595A7B6FC7}"/>
    <dgm:cxn modelId="{7108C702-EC1C-45C0-9A3C-B6B769FD8517}" srcId="{FE2308BE-2A61-43F9-B403-18FB416CC170}" destId="{BCD50135-E11E-4198-851B-00D45F6A3D2A}" srcOrd="0" destOrd="0" parTransId="{89FF8EB8-0164-4DD0-A1CD-75A9647FE6B1}" sibTransId="{DB9B7461-AAFF-4842-A5A1-32BA66A256B7}"/>
    <dgm:cxn modelId="{1113F7EA-7364-455A-B188-F636F308C678}" type="presOf" srcId="{DB9B7461-AAFF-4842-A5A1-32BA66A256B7}" destId="{007B1C0B-242B-42BB-B923-96FF39448484}" srcOrd="1" destOrd="0" presId="urn:microsoft.com/office/officeart/2005/8/layout/process2"/>
    <dgm:cxn modelId="{B3202579-79A2-4698-9293-095EDFB7CEBA}" type="presOf" srcId="{FE2308BE-2A61-43F9-B403-18FB416CC170}" destId="{558BAF6B-2F4C-4404-B25E-5DD6EDD4CA52}" srcOrd="0" destOrd="0" presId="urn:microsoft.com/office/officeart/2005/8/layout/process2"/>
    <dgm:cxn modelId="{34F3BC9B-1D4A-4390-B6B8-4513B6A02BFE}" type="presOf" srcId="{468F2418-6BE0-4889-9E31-8CA3301D2BAD}" destId="{BAB6FA76-9350-40B8-AED1-847B9F310001}" srcOrd="0" destOrd="0" presId="urn:microsoft.com/office/officeart/2005/8/layout/process2"/>
    <dgm:cxn modelId="{76A4D2BC-9727-4B51-A0B9-1A2458503691}" srcId="{FE2308BE-2A61-43F9-B403-18FB416CC170}" destId="{468F2418-6BE0-4889-9E31-8CA3301D2BAD}" srcOrd="2" destOrd="0" parTransId="{4E700264-041F-4555-A546-BAC1473C9D9A}" sibTransId="{A561557F-19CA-43A9-95DC-B4B34DE5E3C5}"/>
    <dgm:cxn modelId="{AFF01D7E-CDE6-4F41-AFD6-9FFDB6AAE821}" type="presParOf" srcId="{558BAF6B-2F4C-4404-B25E-5DD6EDD4CA52}" destId="{08A6DE58-CF38-4B46-89BD-427AD0169054}" srcOrd="0" destOrd="0" presId="urn:microsoft.com/office/officeart/2005/8/layout/process2"/>
    <dgm:cxn modelId="{CF170DC8-1EB0-46C4-82B8-FAF98BDB0D9E}" type="presParOf" srcId="{558BAF6B-2F4C-4404-B25E-5DD6EDD4CA52}" destId="{D110A38C-0106-452B-A1F6-A46E0303ADC1}" srcOrd="1" destOrd="0" presId="urn:microsoft.com/office/officeart/2005/8/layout/process2"/>
    <dgm:cxn modelId="{4376046E-9741-4984-9742-B72532A36E30}" type="presParOf" srcId="{D110A38C-0106-452B-A1F6-A46E0303ADC1}" destId="{007B1C0B-242B-42BB-B923-96FF39448484}" srcOrd="0" destOrd="0" presId="urn:microsoft.com/office/officeart/2005/8/layout/process2"/>
    <dgm:cxn modelId="{1F0AF705-5F56-4462-8B17-421F8DC27A47}" type="presParOf" srcId="{558BAF6B-2F4C-4404-B25E-5DD6EDD4CA52}" destId="{4EA222EB-3985-4EFB-A3A5-07EE3333B491}" srcOrd="2" destOrd="0" presId="urn:microsoft.com/office/officeart/2005/8/layout/process2"/>
    <dgm:cxn modelId="{B185EE9A-9899-4A1E-900A-D54476829F11}" type="presParOf" srcId="{558BAF6B-2F4C-4404-B25E-5DD6EDD4CA52}" destId="{51E3C843-9F49-4019-8DAD-12B4306EF6FD}" srcOrd="3" destOrd="0" presId="urn:microsoft.com/office/officeart/2005/8/layout/process2"/>
    <dgm:cxn modelId="{950FF73E-1B6F-48A2-BA6C-36CED9AD231E}" type="presParOf" srcId="{51E3C843-9F49-4019-8DAD-12B4306EF6FD}" destId="{D89B0AB2-6F8A-4AF5-96A6-B91131834DE6}" srcOrd="0" destOrd="0" presId="urn:microsoft.com/office/officeart/2005/8/layout/process2"/>
    <dgm:cxn modelId="{3EF36E8C-33CC-4BD0-BC82-C38289E7872D}" type="presParOf" srcId="{558BAF6B-2F4C-4404-B25E-5DD6EDD4CA52}" destId="{BAB6FA76-9350-40B8-AED1-847B9F31000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BC885-6AAC-48C7-85AA-13D2E152EDA4}">
      <dsp:nvSpPr>
        <dsp:cNvPr id="0" name=""/>
        <dsp:cNvSpPr/>
      </dsp:nvSpPr>
      <dsp:spPr>
        <a:xfrm>
          <a:off x="0" y="0"/>
          <a:ext cx="8173416" cy="25108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900" b="1" kern="1200" dirty="0" smtClean="0"/>
            <a:t>An Act to provide for the </a:t>
          </a:r>
          <a:r>
            <a:rPr lang="en-MY" sz="2900" b="1" kern="1200" dirty="0" smtClean="0">
              <a:solidFill>
                <a:srgbClr val="FF0000"/>
              </a:solidFill>
              <a:effectLst/>
            </a:rPr>
            <a:t>establishment of the Competition Commissio</a:t>
          </a:r>
          <a:r>
            <a:rPr lang="en-MY" sz="2900" b="1" kern="1200" dirty="0" smtClean="0">
              <a:solidFill>
                <a:srgbClr val="C00000"/>
              </a:solidFill>
            </a:rPr>
            <a:t>n</a:t>
          </a:r>
          <a:r>
            <a:rPr lang="en-MY" sz="2900" b="1" kern="1200" dirty="0" smtClean="0"/>
            <a:t>, to set out the powers and functions of such Commission, and to provide for matters connected therewith or incidental thereto.</a:t>
          </a:r>
          <a:endParaRPr lang="en-US" sz="2900" b="1" kern="1200" dirty="0"/>
        </a:p>
      </dsp:txBody>
      <dsp:txXfrm>
        <a:off x="122568" y="122568"/>
        <a:ext cx="7928280" cy="2265683"/>
      </dsp:txXfrm>
    </dsp:sp>
    <dsp:sp modelId="{DAA19AB7-90A4-46A0-963E-CD4F44F2B54E}">
      <dsp:nvSpPr>
        <dsp:cNvPr id="0" name=""/>
        <dsp:cNvSpPr/>
      </dsp:nvSpPr>
      <dsp:spPr>
        <a:xfrm>
          <a:off x="0" y="2644862"/>
          <a:ext cx="8173416" cy="14090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Came into force on 1 April 2011</a:t>
          </a:r>
          <a:endParaRPr lang="en-US" sz="2900" b="1" kern="1200" dirty="0"/>
        </a:p>
      </dsp:txBody>
      <dsp:txXfrm>
        <a:off x="68785" y="2713647"/>
        <a:ext cx="8035846" cy="12715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6529-8B21-48A2-BE95-3B2E4314FD48}">
      <dsp:nvSpPr>
        <dsp:cNvPr id="0" name=""/>
        <dsp:cNvSpPr/>
      </dsp:nvSpPr>
      <dsp:spPr>
        <a:xfrm>
          <a:off x="0" y="283892"/>
          <a:ext cx="8064896" cy="1151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Overview of Competition Law</a:t>
          </a:r>
          <a:endParaRPr lang="en-US" sz="4800" b="1" kern="1200" dirty="0"/>
        </a:p>
      </dsp:txBody>
      <dsp:txXfrm>
        <a:off x="56201" y="340093"/>
        <a:ext cx="7952494" cy="10388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6DE58-CF38-4B46-89BD-427AD0169054}">
      <dsp:nvSpPr>
        <dsp:cNvPr id="0" name=""/>
        <dsp:cNvSpPr/>
      </dsp:nvSpPr>
      <dsp:spPr>
        <a:xfrm>
          <a:off x="1279504" y="0"/>
          <a:ext cx="3776704" cy="846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MANUFACTURER</a:t>
          </a:r>
          <a:endParaRPr lang="en-MY" sz="2000" b="1" kern="1200" dirty="0"/>
        </a:p>
      </dsp:txBody>
      <dsp:txXfrm>
        <a:off x="1304287" y="24783"/>
        <a:ext cx="3727138" cy="796571"/>
      </dsp:txXfrm>
    </dsp:sp>
    <dsp:sp modelId="{D110A38C-0106-452B-A1F6-A46E0303ADC1}">
      <dsp:nvSpPr>
        <dsp:cNvPr id="0" name=""/>
        <dsp:cNvSpPr/>
      </dsp:nvSpPr>
      <dsp:spPr>
        <a:xfrm rot="5400000">
          <a:off x="2981161" y="867290"/>
          <a:ext cx="373390" cy="3807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b="1" kern="1200"/>
        </a:p>
      </dsp:txBody>
      <dsp:txXfrm rot="-5400000">
        <a:off x="3053628" y="870976"/>
        <a:ext cx="228457" cy="261373"/>
      </dsp:txXfrm>
    </dsp:sp>
    <dsp:sp modelId="{4EA222EB-3985-4EFB-A3A5-07EE3333B491}">
      <dsp:nvSpPr>
        <dsp:cNvPr id="0" name=""/>
        <dsp:cNvSpPr/>
      </dsp:nvSpPr>
      <dsp:spPr>
        <a:xfrm>
          <a:off x="1279504" y="1269206"/>
          <a:ext cx="3776704" cy="84613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WHOLESALER</a:t>
          </a:r>
          <a:endParaRPr lang="en-MY" sz="2000" b="1" kern="1200" dirty="0"/>
        </a:p>
      </dsp:txBody>
      <dsp:txXfrm>
        <a:off x="1304287" y="1293989"/>
        <a:ext cx="3727138" cy="796571"/>
      </dsp:txXfrm>
    </dsp:sp>
    <dsp:sp modelId="{51E3C843-9F49-4019-8DAD-12B4306EF6FD}">
      <dsp:nvSpPr>
        <dsp:cNvPr id="0" name=""/>
        <dsp:cNvSpPr/>
      </dsp:nvSpPr>
      <dsp:spPr>
        <a:xfrm rot="5400000">
          <a:off x="2981161" y="2136497"/>
          <a:ext cx="373390" cy="38076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000" b="1" kern="1200"/>
        </a:p>
      </dsp:txBody>
      <dsp:txXfrm rot="-5400000">
        <a:off x="3053628" y="2140183"/>
        <a:ext cx="228457" cy="261373"/>
      </dsp:txXfrm>
    </dsp:sp>
    <dsp:sp modelId="{BAB6FA76-9350-40B8-AED1-847B9F310001}">
      <dsp:nvSpPr>
        <dsp:cNvPr id="0" name=""/>
        <dsp:cNvSpPr/>
      </dsp:nvSpPr>
      <dsp:spPr>
        <a:xfrm>
          <a:off x="1279504" y="2538412"/>
          <a:ext cx="3776704" cy="84613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RETAILER</a:t>
          </a:r>
          <a:endParaRPr lang="en-MY" sz="2000" b="1" kern="1200" dirty="0"/>
        </a:p>
      </dsp:txBody>
      <dsp:txXfrm>
        <a:off x="1304287" y="2563195"/>
        <a:ext cx="3727138" cy="796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0.28054</cdr:x>
      <cdr:y>0.89235</cdr:y>
    </cdr:from>
    <cdr:to>
      <cdr:x>0.98928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6608" y="4394952"/>
          <a:ext cx="6029455" cy="530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prstClr val="black"/>
              </a:solidFill>
            </a:rPr>
            <a:t>Companies Registered for 2011</a:t>
          </a:r>
          <a:r>
            <a:rPr lang="en-US" sz="1400" b="1" dirty="0" smtClean="0">
              <a:solidFill>
                <a:prstClr val="black"/>
              </a:solidFill>
            </a:rPr>
            <a:t/>
          </a:r>
          <a:br>
            <a:rPr lang="en-US" sz="1400" b="1" dirty="0" smtClean="0">
              <a:solidFill>
                <a:prstClr val="black"/>
              </a:solidFill>
            </a:rPr>
          </a:br>
          <a:r>
            <a:rPr lang="en-US" b="1" dirty="0" smtClean="0">
              <a:solidFill>
                <a:prstClr val="black"/>
              </a:solidFill>
            </a:rPr>
            <a:t>According to Business Category based on Malaysia Standard Industrial Classification 2008 (MSIC 2008)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7784B132-43AE-4568-8112-A2993C4D872B}" type="datetimeFigureOut">
              <a:rPr lang="en-MY" smtClean="0"/>
              <a:pPr/>
              <a:t>11/7/2013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9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0649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2B84621F-10C7-4236-9F36-C5A7B7ABA53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521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93EFA983-A771-44BC-9E70-1B04C34062A9}" type="datetimeFigureOut">
              <a:rPr lang="en-MY" smtClean="0"/>
              <a:pPr/>
              <a:t>11/7/2013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9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F468016E-1EA8-4D70-B8CF-94C25C68C25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551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497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372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11</a:t>
            </a:fld>
            <a:endParaRPr lang="en-M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676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790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5386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213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9184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 defTabSz="915406">
              <a:defRPr/>
            </a:pPr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772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91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961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3199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940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9631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22</a:t>
            </a:fld>
            <a:endParaRPr lang="en-M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0336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24</a:t>
            </a:fld>
            <a:endParaRPr lang="en-M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2822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26</a:t>
            </a:fld>
            <a:endParaRPr lang="en-MY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055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700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59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3471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4454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5324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600" b="0" i="0" baseline="0" dirty="0" smtClean="0">
              <a:sym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7113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33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300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4</a:t>
            </a:fld>
            <a:endParaRPr lang="en-M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78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412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393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016E-1EA8-4D70-B8CF-94C25C68C256}" type="slidenum">
              <a:rPr lang="en-MY" smtClean="0"/>
              <a:pPr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091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MY" sz="160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965D0E-B9B2-48BB-ADC6-02D388ED1C3B}" type="slidenum">
              <a:rPr lang="en-MY"/>
              <a:pPr>
                <a:defRPr/>
              </a:pPr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C023-BAA8-4F3D-BDEE-3DFD04A63EE6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626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75DE-B3BB-4804-B850-C9CE76578F86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493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FAF-856E-47D0-9690-68FC30A80056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59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9E5F-9123-4235-BFE7-DFD219DC812A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17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557D-9A08-4048-9145-279A804F6919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44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DA3-3D7F-4FFE-A09E-D695597FD6FA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359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855D-A870-42D5-B97D-1C40650BFC7C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106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B4E0-42F4-46D1-9996-60CE3EEEA3E2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670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87BF-E60B-4EC0-B127-2FEF34AFE0C2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28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18D3-9CBF-4A6D-9D1F-CC1DB89DE333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052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DADE-2352-4252-A2B3-FAEBAE46506A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168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845-CF6C-4AD4-B60A-E1C0501C5327}" type="datetime1">
              <a:rPr lang="en-MY" smtClean="0"/>
              <a:pPr/>
              <a:t>11/7/2013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9778-A6AF-4507-8A5E-CE9A2D78603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490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6.png"/><Relationship Id="rId9" Type="http://schemas.microsoft.com/office/2007/relationships/diagramDrawing" Target="../diagrams/drawing1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18" Type="http://schemas.microsoft.com/office/2007/relationships/diagramDrawing" Target="../diagrams/drawing2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17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6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5" Type="http://schemas.openxmlformats.org/officeDocument/2006/relationships/diagramLayout" Target="../diagrams/layout20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Relationship Id="rId14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11560" y="1052736"/>
            <a:ext cx="8064896" cy="2736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LAW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IMPACT ON BUSINESS AND LEGAL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PRACTICE</a:t>
            </a:r>
            <a:endParaRPr lang="en-MY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22108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Arial Narrow" pitchFamily="34" charset="0"/>
              </a:rPr>
              <a:t/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TAN SRI DATO’ SERI SITI NORMA YAAKOB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CHAIRMAN,  </a:t>
            </a:r>
            <a:r>
              <a:rPr lang="en-US" b="1" dirty="0">
                <a:latin typeface="Arial Narrow" pitchFamily="34" charset="0"/>
              </a:rPr>
              <a:t>MALAYSIA COMPETITION COMMISSIO</a:t>
            </a:r>
            <a:r>
              <a:rPr lang="en-US" sz="2000" b="1" dirty="0">
                <a:latin typeface="Arial Narrow" pitchFamily="34" charset="0"/>
              </a:rPr>
              <a:t>N</a:t>
            </a:r>
            <a:endParaRPr lang="en-MY" sz="20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5733256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C00000"/>
                </a:solidFill>
              </a:rPr>
              <a:t>Exemptions</a:t>
            </a:r>
            <a:endParaRPr lang="en-MY" sz="48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024" y="2060848"/>
            <a:ext cx="8748464" cy="4032448"/>
          </a:xfrm>
          <a:prstGeom prst="rect">
            <a:avLst/>
          </a:prstGeom>
        </p:spPr>
        <p:txBody>
          <a:bodyPr/>
          <a:lstStyle/>
          <a:p>
            <a:pPr marL="528638" indent="-528638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 smtClean="0">
                <a:latin typeface="+mn-lt"/>
                <a:cs typeface="+mn-cs"/>
              </a:rPr>
              <a:t>Significant </a:t>
            </a:r>
            <a:r>
              <a:rPr lang="en-US" sz="3600" b="1" dirty="0">
                <a:latin typeface="+mn-lt"/>
                <a:cs typeface="+mn-cs"/>
              </a:rPr>
              <a:t>identifiable technological, efficiency or social </a:t>
            </a:r>
            <a:r>
              <a:rPr lang="en-US" sz="3600" b="1" dirty="0" smtClean="0">
                <a:latin typeface="+mn-lt"/>
                <a:cs typeface="+mn-cs"/>
              </a:rPr>
              <a:t>benefits</a:t>
            </a:r>
            <a:endParaRPr lang="en-US" sz="3600" b="1" dirty="0">
              <a:latin typeface="+mn-lt"/>
              <a:cs typeface="+mn-cs"/>
            </a:endParaRPr>
          </a:p>
          <a:p>
            <a:pPr marL="528638" indent="-528638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 smtClean="0"/>
              <a:t>B</a:t>
            </a:r>
            <a:r>
              <a:rPr lang="en-US" sz="3600" b="1" dirty="0" smtClean="0">
                <a:latin typeface="+mn-lt"/>
                <a:cs typeface="+mn-cs"/>
              </a:rPr>
              <a:t>enefits </a:t>
            </a:r>
            <a:r>
              <a:rPr lang="en-US" sz="3600" b="1" dirty="0">
                <a:latin typeface="+mn-lt"/>
                <a:cs typeface="+mn-cs"/>
              </a:rPr>
              <a:t>could not be provided without the anti-competitive </a:t>
            </a:r>
            <a:r>
              <a:rPr lang="en-US" sz="3600" b="1" dirty="0" smtClean="0">
                <a:latin typeface="+mn-lt"/>
                <a:cs typeface="+mn-cs"/>
              </a:rPr>
              <a:t>agreement</a:t>
            </a:r>
            <a:endParaRPr lang="en-US" sz="3600" b="1" dirty="0" smtClean="0"/>
          </a:p>
          <a:p>
            <a:pPr marL="528638" indent="-528638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 smtClean="0"/>
              <a:t>T</a:t>
            </a:r>
            <a:r>
              <a:rPr lang="en-US" sz="3600" b="1" dirty="0" smtClean="0">
                <a:latin typeface="+mn-lt"/>
                <a:cs typeface="+mn-cs"/>
              </a:rPr>
              <a:t>he </a:t>
            </a:r>
            <a:r>
              <a:rPr lang="en-US" sz="3600" b="1" dirty="0">
                <a:latin typeface="+mn-lt"/>
                <a:cs typeface="+mn-cs"/>
              </a:rPr>
              <a:t>detrimental effect of the agreement is proportionate to the </a:t>
            </a:r>
            <a:r>
              <a:rPr lang="en-US" sz="3600" b="1" dirty="0" smtClean="0">
                <a:latin typeface="+mn-lt"/>
                <a:cs typeface="+mn-cs"/>
              </a:rPr>
              <a:t>benefits</a:t>
            </a:r>
            <a:endParaRPr lang="en-US" sz="3600" b="1" dirty="0">
              <a:latin typeface="+mn-lt"/>
              <a:cs typeface="+mn-cs"/>
            </a:endParaRPr>
          </a:p>
          <a:p>
            <a:pPr marL="528638" indent="-528638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600" b="1" dirty="0"/>
              <a:t>C</a:t>
            </a:r>
            <a:r>
              <a:rPr lang="en-US" sz="3600" b="1" dirty="0" smtClean="0">
                <a:latin typeface="+mn-lt"/>
                <a:cs typeface="+mn-cs"/>
              </a:rPr>
              <a:t>ompetition </a:t>
            </a:r>
            <a:r>
              <a:rPr lang="en-US" sz="3600" b="1" dirty="0">
                <a:latin typeface="+mn-lt"/>
                <a:cs typeface="+mn-cs"/>
              </a:rPr>
              <a:t>is not eliminated </a:t>
            </a:r>
            <a:r>
              <a:rPr lang="en-US" sz="3600" b="1" dirty="0" smtClean="0">
                <a:latin typeface="+mn-lt"/>
                <a:cs typeface="+mn-cs"/>
              </a:rPr>
              <a:t>completely </a:t>
            </a:r>
            <a:endParaRPr lang="en-MY" sz="3600" b="1" dirty="0"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36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11</a:t>
            </a:fld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547664" y="188640"/>
            <a:ext cx="388843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-5919" y="6404529"/>
            <a:ext cx="92038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 flipV="1">
            <a:off x="0" y="5816600"/>
            <a:ext cx="9217026" cy="1041400"/>
            <a:chOff x="-19017" y="5816624"/>
            <a:chExt cx="9182035" cy="10414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39" y="5816624"/>
              <a:ext cx="9163057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DA1F28">
                    <a:shade val="50000"/>
                    <a:satMod val="120000"/>
                    <a:alpha val="69000"/>
                  </a:srgbClr>
                </a:gs>
                <a:gs pos="100000">
                  <a:srgbClr val="EB641B">
                    <a:shade val="80000"/>
                    <a:satMod val="155000"/>
                    <a:alpha val="7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V="1">
              <a:off x="-19017" y="5959500"/>
              <a:ext cx="9180548" cy="649224"/>
              <a:chOff x="-19045" y="216550"/>
              <a:chExt cx="9180548" cy="649224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EB641B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DA1F28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39639D"/>
                    </a:gs>
                    <a:gs pos="44000">
                      <a:srgbClr val="2DA2BF"/>
                    </a:gs>
                    <a:gs pos="33000">
                      <a:srgbClr val="DA1F28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4367179" y="6215082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641B">
                    <a:shade val="50000"/>
                    <a:satMod val="130000"/>
                    <a:alpha val="49000"/>
                  </a:srgbClr>
                </a:gs>
                <a:gs pos="80000">
                  <a:srgbClr val="DA1F28">
                    <a:shade val="75000"/>
                    <a:satMod val="140000"/>
                    <a:alpha val="6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103446496"/>
              </p:ext>
            </p:extLst>
          </p:nvPr>
        </p:nvGraphicFramePr>
        <p:xfrm>
          <a:off x="611560" y="2492896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09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>
                <a:solidFill>
                  <a:srgbClr val="C00000"/>
                </a:solidFill>
              </a:rPr>
              <a:t>OVERVIEW OF BUSINESSES IN MALAYSIA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442860"/>
              </p:ext>
            </p:extLst>
          </p:nvPr>
        </p:nvGraphicFramePr>
        <p:xfrm>
          <a:off x="457200" y="1052736"/>
          <a:ext cx="85072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7590" y="1556792"/>
            <a:ext cx="2260193" cy="2862322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97000"/>
                </a:srgbClr>
              </a:gs>
              <a:gs pos="0">
                <a:srgbClr val="C00000">
                  <a:tint val="44500"/>
                  <a:satMod val="160000"/>
                </a:srgbClr>
              </a:gs>
              <a:gs pos="2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000" dirty="0" smtClean="0"/>
              <a:t>Enterprise means any entity carrying on commercial activities relating to goods and services for the purpose of the Malaysia Competition Act 2010.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2520280" cy="1569660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97000"/>
                </a:srgbClr>
              </a:gs>
              <a:gs pos="0">
                <a:srgbClr val="C00000">
                  <a:tint val="44500"/>
                  <a:satMod val="160000"/>
                </a:srgbClr>
              </a:gs>
              <a:gs pos="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dirty="0" smtClean="0"/>
              <a:t>As at 2011</a:t>
            </a:r>
            <a:r>
              <a:rPr lang="en-US" sz="2400" dirty="0"/>
              <a:t>, </a:t>
            </a:r>
            <a:r>
              <a:rPr lang="en-US" sz="2400" dirty="0" smtClean="0"/>
              <a:t> Malaysia  has </a:t>
            </a:r>
            <a:r>
              <a:rPr lang="en-US" sz="2400" dirty="0"/>
              <a:t>approximately 46,629 </a:t>
            </a:r>
            <a:r>
              <a:rPr lang="en-US" sz="2400" dirty="0" smtClean="0"/>
              <a:t>companies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65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5496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IMPLEMENTATION OF THE COMPETITION LAW IN ASEAN COUNTRIES</a:t>
            </a:r>
            <a:endParaRPr lang="en-MY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99408"/>
              </p:ext>
            </p:extLst>
          </p:nvPr>
        </p:nvGraphicFramePr>
        <p:xfrm>
          <a:off x="-612576" y="1628800"/>
          <a:ext cx="8352928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13</a:t>
            </a:fld>
            <a:endParaRPr lang="en-MY"/>
          </a:p>
        </p:txBody>
      </p:sp>
      <p:sp>
        <p:nvSpPr>
          <p:cNvPr id="41986" name="AutoShape 2" descr="data:image/jpeg;base64,/9j/4AAQSkZJRgABAQAAAQABAAD/2wCEAAkGBxQSEhUUExQWFBUXGRcYFxcYGBcXHBwaHhUXGB4YGBoYHCggGxwoHRUXIjEhJSkrLi4uGCAzODMsNygtLisBCgoKDg0OGxAQGy8kICQsLCwtNDQ0LywsLCwsLCwsLDQsLCwsLCwsLDQsLCwsLCwsLCwsLCwsLCwsLCwsLCwsLP/AABEIAOEA4QMBEQACEQEDEQH/xAAcAAABBQEBAQAAAAAAAAAAAAAAAwQFBgcBAgj/xABLEAACAQIDBAYFCQQIBQQDAAABAgMAEQQSIQUGMUETIlFhcYEHMkKRoRQjUmJygpKx0TOiwfAVFkNVlLLC0hckNFPhVHOz8WN0k//EABsBAAEFAQEAAAAAAAAAAAAAAAACAwQFBgEH/8QAPhEAAQMCAwMLAwMCBgIDAQAAAQACAwQRBSExEkFREyJhcYGRobHB0fAGMuEUFUIj8TNSYpKy0haiJFPCQ//aAAwDAQACEQMRAD8A2+hCKEIoQihCKEIoQihCKELhNCFWdt7/AGBw1w03SOPYiGc+Fx1QfEipEdJK/MCw7ky+ojZqVSdq+mFzcYfDKvY0zXP4Et/mqdHhv+d3coz60fxCrs+/+0sQ2RZwl7m0YjTQAk9ZuFgCePKpIooGZkX8U1+pldkFG4jG4uS5lxb5QofN0zupUvkuOjvfrad1qUBC2xazy9bLh5UmxKjsfg3VS7vmAKDixvnQyKesLjQcDrTscjXWACbdGRqlzsiRb2YaTdCSLixuoDfZJcC/b40gVDXDMbr+F13kTlZLpisTCoIxbR3DMF6WUEhWZbiwy6lDbXsrn9J5zZ5JV3t/l5p/h9+tpYdspxDMRa6yBJOIBFza/AjnSTRwPFw30Xf1MrTmrDsv0vzrpiII5B2xkxm3gxYE+6o0mGt/g7vTra3/ADBXTY3pJwOIsDIYHPsyjL+8CV+NQ5aGaMXtcdHy6ksqY3K3RyBgCpBB4EG4PgRUSxT916oQihCKEIoQihCKEIoQihCKEIoQihCKEIoQihCKELjNbU6AUIVC3n9KGHw90w//ADEg5g2jB729ry99ToKF8n3ZBRZaprchmVmG3d58djFLyyN0ObLlTqRgkXy2BudB7V/GrOOnhiNgM/FQpJXvF7qu1LCj3XK6hO9mYnopUc6hTraxNiCDa+h0J403IzabZLY7ZKezbZPsF83RmPpCVR9ZEcaRiwAyEAX9o61HZTAEX018M+9PPmuUjLtTPm6SMOHyl+sVu6hhnuOFwxuOZ10pxsJb9p09UkygnML3DtpxIsllJDyOw1s2cqbEcgCikdhAPKk/pm7Ns9APCy5yua5NtTPGEPSiyhSFkGQ6k3KFeJv29lcFOW6EeN/P0SjNdM8fiOkld+GZmIHYCdB5Cw8qkNGyEy43Kb0tJReuWQpXYe8WJwZvh5mQcSnFDrzQ6efGmJaeOT7m9qejme3QrT92fSxHJZMYvQtw6RblCeGo1ZPiBzIqrmw9zc4zcKdHVg5OyWkQTK6hkYMpFwykEEdoIquItkVLGaUoQihCKEIoQihCKEIoQihCKEIoQihCKEKK3h3hgwUeeZrX9VRqzHsUfx4U7FC6V1mhNyStjF3LE96d88TtBslxBCWCrGGIUk/9x/a4+Hdzq5gpWQjattEfMlXvndKbDIKKwOA6iyA5JUkZSJCoQupQiM31DHN3jQ3toacfLckatI7etJbGNd4S+0cbEolRV/aNdkFgBdCb9iur9GCvDqG2jWCI435E7l1725qvmpqirlCFI7D2PJi5eiitmylusSBYEA8AfpColbWspIuUeCR0J6CB0ztlqnf+HmK+lD+N/wDZVF/5bQaHa7lOGE1HR3o/4eYv6UP43/2Uf+W4fa+fcuHCKjoR/wAPMX9KH8bf7KB9W0Fr87uR+0VHQj/h5i/pQ/jb/ZR/5bQf6u5H7RUcAobbuwZcGyrKUJcErkJOgNtbgczVthuKQYiwvgvYHO+Si1FK+AgOUVVmoyKEJ5slUMgL5bC7BWOVWYDqoWOigm1ydLXpmcu2DZORW2s1JbVQMM7klgtyxaN3Mj+rEWQBSECli2psQNNKYicQbD5ben5A057k53e29i9nNmjJMfUMkZzGMZhmAYf2bkdljwvfhRNFFNrr4/kLjJJIupbNujvjBj16hySgXeJjqO0qdM6948wKp6imfCc9OKsIpmyDLVWOo6dRQhFCEUIRQhFCEUIRQhFCEUIVb3x3sjwKcnlI6qX+Ldg/On4Kcym25MTziMdKxPa+LlxD9PiSzlrkKDZioB1A1yRXFr95tfUi6ia1g2GZfPNVp2nHbeuPjsgbKQIZhmQZVYI6gDI6HRjwUkjW6tSeSLrHePFObYGW5R20NotLbMFXgSFBF2yhcxuSb5Qo4+yKkRwtZomnyl+SaIhJsBxrskrY27TzYLsNPLO8Rxi5XZYivGmqaqjqG7TPypFdh81G4Nl36W09F4tUncoSsO4e8cOz8WJ8RmEZRo7quYgsVIJHZ1TUDEs4e0KXR25RbRsrezZ2NsIsRC7HgpYI/wCF7N8KzMtLDKP6jQVate5uYXrbj4bDpnklWPjlDMozEC+VcxFzVbNgkDs2kjxUyCaZ7tkC6id3cYMVEGSSJ5At5EV1LLqRdlvoDaqyowae+1Gdodx7vypcj+SNnghP5IyvrAjxFVb6eaI89pCBKx2hWa+lU/OQfYf/ADCt19F/4EoP+b/8hUONf4jepUWtoqW6FW9dXCbIIoXQnOFxpjBACsCQcrqGAYcGAPA/nzvTT4w/XJOsk2VM4HH5wcqF2UqQM+UytIT0rS6EMpygnTRRa4qK+ItPX4AaW8r36ehPsk2sk1bCPDIrYZnZo0ErypoFOrXU9mUggE3IPDjTjZA9v9Qa5AcU25pB2m7lrfo/3/XF2hxFkxHAHgsn2exvq+7sqrq6MxG7cwpsFQH5HVXyoKlIoQihCKEIoQihCKEIoQq1vtvUmBi0sZnByL2fXYdg+NSKenMp6ExPMIx0rG/ncTKZpSWaQnKSOozi9lPcSLFdNDcaVbnYjYGjIb1WgGR205IT7Ri6MAhip4IDZhb+xkb1miu2ZSDfS3EXA2F5O0fxfiOlOGQbPzu6lBSNck2Aub2AsB4DkKmCwCjE3XuCIt4dv6VCrK+KnFnZncBr29CtcNwiatdlk3efmqexRhRp51lKqrkqHXkOW4bvnWvQKGghombMQz3k6nt3dQRLHmFq7RVRp5Nrd8/uk4nQNrYTG7XVp4HrUey207P51raxvbI0OG9eYzQvikdG8c4ZKX3T2HFjZzDOGKZGbqnKQwKgG/3jpVL9RVUlNRcpGATtAKVhsYfNboUhtX0O8Th8TfsWVf8AWn+2shHj7b2lbY77aK7dRn+JTVYNo4O0ZkZGCqF6wkjNi2cqj3ABVk64UaqRe9WMdZE8B7DcKxjg5QC2TrC56QTr2WTuTfOWGIRzBTHbo2MZKMYlZGyyPqGkbKVvp6zdtqfidtC3Ql1ELYnFz87lxHAc02HfbJX3Yfph2bPZXZ8MeFpV6vDkyXFtOdqec0EWIus+L3VX9LuNgmkwz4eSORCj9aNlZb5x9E2Bq1wiJsbHkC1yFAriSRfgqEiE2Ci5q2kkZGNp5AHE5BQ4oXyP2GAk8BmU8wGFzuFINtSbXvYC5HA9luBt2Gh0gDNoFNtYS7ZOqtO1dz1jiJuAwYKwOZSLlVuLsQ+oNx1PXJvZQDCjq3F3QpJgDQqTlqwPFRUD+fPSuEXXQbKah2mJQEmMl2YXCAANr1QQLZEBtcKCW430AqK6DYuW6W+fDkO03lNk2sime0yqTHowE6MqBkLeuoF2BJJ9YGx7gadiu6Pn538im5SNrm5WWw+jTfj5Wow87D5Qo0bh0ijn9sDiOfGqispDEdtv2nwU+nn2xY6q/wBQFKRQhFCEUIRQhFCFE7z7djwUDTSa20VebMeCj+eANOQxOleGhIkkDG3K+e9s7XkxMrSyNmduPYByUdwrQxRCNuyNypHvMh2nJnBi3jN0Yqedjx8RwPgaW5jXahDXObovEjtI5bizEk2HE8SbDnxOldya3NKs57rAZpSDDc29361SVuMbJ2Ye/wBvzZa3Cfp0utLVDLc33+FS+yMB079GGCsVJS/Aka5e7S58qy9ROWtL3Z8Vq5SIGDZGSdTbAkjieWUdGFIVV0JZibacsvO/O1NipY54azNc/VsfIBHndRFP71K3pDFRXF+Y+Iq7wiu5N3IvOR0PBZn6gwvl4+XiHOGvSPceqmPR/jY4cUXldY06NhmY2FyUsLnnoakfUtLJU0XJRtJNwcutZLDJGxzXdwK0f+s2D/8AUw/jWvPv2Wv3RHw91oRWwH+SRxG3MBILPPh2HLMym3hfhTjMLxOP7Y3Dqt7roroWm4emU0+ynTIxwjL2HJ/90+2jxdpuGP7x45+qRLWwSfe6/mqttPc7Y0n7LErAfqyh18xISfiKsIXYu3/Eh2vBRXGmOj7Kq4rYiYRssWJjxKtrmTiOVmGov51rsHfI6MmRjmG+htbTXVVFbsl4DTdSez8NlFz6x49w7KpMXxD9Q8MZo3XpPstrgWFmkiL3AB7vAcPdOGj1zCwYc+3SxB8ufEcuFMUmJyQc13Ob806U/iWDxVmej9x9/dOdp7zTsoRi3iT3sb3UAta4sWJ4ag6EaikEE39RhuOHusLXRVNK/k5W2PHceo/OpR2Cw+UXI1P5VSYxiRkfyUZybqeJ6Opaz6ewnkIuWlA2nDIHcOnpKSxez76oPu/p+lO4fjdrR1A6ne6j4p9O7V5KUWO9v/X82UcylSL3B4i+h8a0rHteLtzBWOfG6N2y4WK8E0uybulMNOyMroxVlIZWHEEG4IrjmhwIKU1xbmF9B7gb1rj4LmwnjsJV7+Tr9Vvgbis7VU5hfbduVvDKJG9KtFRk8ihCKEIoQuM1rk6AUIXz16Qd6TjsSSp+YjusQ7RfWT71vdatBR03JMudSqiplL3dAVXzVMUdcoKE6wJF+xuX/iqPGuWDAWnm7+tar6ZNKZSx45/8Tu6utPDrWc+7rW9HOFlMbv4/DwMJJEkeQerYLlXlcda5Njz91QqqKWRvJtNgdVBqYZn8xpyPorNvVtTD2EMqu+ZQ4KW6t7gEXI148jVfQQS5vYRkbdagUsct9uM9CoUgFza5HK4ANu8AkfGrkaXurrnAZ5cU1mxNvV49v88avqDCHFwkmyGoHHrWVxX6gbF/RpszvOoCZHsrSi4WHJJO0V2hJRQhcoQuihHauCjXVAJCk8JtDk5+9+tZnEMEuS+D/b7e2a2eFfUIP9Gr7He/wKQrMkEGxGa1zXtIDgLg71wi/EU5HK+M80kcUiWnilGzIBbcusaQLm6dAJAvu0SQa50p7Z2G3OqWRsjNMdrygsBpm5n+FafA4pmxmR5yOg9Vg/qaeF0wjYM26nh0e5UdV8FlV2g9KBmp3d/ac2zsRHOUdRwZSCM6H1l158CO8Co0zGTsLN6fic6J1yvovA4xJo0kjOZHUMp7QRes65paSCrcEHMJeuLqKEIoQqB6Xt4egwwgQ2knuD3Rj1vf6vgTU6gh25No6BRaqTZbYalZHDg4xGjMjyCQ2LxsPmyWICWsbvpchrXuAO2rUyOLjY2tu49qhNYNnTNR+Iiyu68crMuYcDZiLjuNr0+0ki5TLgAdUnalXSbrobW/OkuY1zS0jIpcUr43B7TmMwpCGTML1i62kdTTW/idOleoYViLayDbb9wyPX7JW16jHnBWx5w2rLuIxBaxc3sFUeCiwHursFO+V2zGPbvUCaeCkiL5DYcOPUo+bEZrjgPzrVUWFsp+c4bTvLqWFxTHZarmR81niR0+y84XDNK4SNWkdjYKoLH3D86snuDBdxVEGOcbAK4YXcAxqHx+ITCKf7MfOy/hS4HxqqqcWii0z+d6tKPB56kgMaT84nJOo49lQiyYabFMPbmfKD32S3xUVTzY885N9lpIPpF5AMjgO8n28U4j3igT9ns3Bp9wMfflFQzi85/uVZD6Ug3vPcPddbeWJv2mzsE47OjA+JBoGLzjf4ld/wDFYP8AOe4e6bvJsyUWkwTwE+1h5OHflaw08D4VKixyRupPmq+f6RJJMbgeu4Pqm024kc4JwGKWUgfsZh0cngCQFY+QHfVvTYzFJ9yzlbgdTTfc0+Y7wqntHZssDlJo2jf6LC2naDwI7wbVbMkZIOabqoewtyOS84TGFNOK9nZ4VBr8Mjqhc5HirbDMZmoXW+5vD2UvDKrC4rG1VJLTv2ZB27u9b2krIKtm3CbjhvHYfnBEi3pLLMzcpwICQxUojXtY8P1qfh1IauW5HNbr7KoxnFP0cJIPPOQHr1fAoYt51tmtDRYaLzNzi43OqLV1JTjZ+IEciuQeqTwtcaEZlvpmF7jvApD2lwsEthsc1If0XKVMaAOrurh2eNCSqNfqs9wbPcnsAqOJmNcL5Ebk6WOINlf/AEK7xaNg3PbJDfs0zJ/qHi1QsRhsRKO1SaST+BWsVVqcihC4TQhfOO9+2lxuOklZysWbIpAzWjW4BAuL3N2t9atFTxmGEAalVMruUk6EYrHLGmaMl2bRcQrqrcODqoDHQcJNe/Sm2MLjnlbUflKe6zbKChjuQBpfj4U9VTCCJz9beKVQUv6qobDx362Viwu5c8mEkxaMnRx5ycxKnKi3ZhpY21HLhUGlxVs1gW2z43U3E8I/SS7DX7WV9LepVYRweBq2VOWEapaGXKb9vxqJW0raiLYPZ0FT8Nr30U223TQjoTyTEBedzxFqzlLhcsjyH5Df0+y3Ffj0FPGHM5xcLgdfFNMROXNzx/n41p4KaOBuwwZLBVdbNUyF8h7Nw6lN7r7ryYu7kiHDJ+1nfgLcVX6Tflz7C1V1scDbuOa5TUj53hrRrwVobbkWFUw7OTol4NOwvLJbncjQanT3AVj6vE5JnZFeg4Z9NRxAOnzPD3PtZV+RyxLMSxPEkkk+JNVhJOq1LWNYLNFgvNcSkUIRQhFCEDQgjQjgR/Cu3XCAcip/Dbx54xBjYxiYeRb9omlsyPxvbz76n0uISQuGaz2I/T0FQ0ui5p8D7eXQoPebdIwp8pwz9PhDwcDrJ9WUcvtWHfbS+voq9k4HFed1uHy0zy14tx+cFW4ZihDLoR7vMcxUuaCOdmzILhRoKmWB+3G6x8+tSWHxy2Obqkced/DvrLVeCytkAizHl7+C29F9RwyxHlcnAX67cOHiozETFzc+Q/gK01LTMpoQxu7X1usdWVctdOZHanIDgNwC6uHPh4/+Kiz4xTR5A7R6FYUv05WTZuGyOn0CbY8MlrHQ3p/C65tYHWFiO3Liu4lgpodm7toHotY95RhpLr31OlaAVRyss6yndhLnR4uuMxzPkFyUAta+uUXOtgzNdQB2wqglrtsW6Ov1T0WeSExD4TEx4iKKSJUYFBICC1hZgb8MwJuOWal7PKxlriDfgk32H3C+jtn4tZoklQ3SRVdT3MLj86zjmlp2SrcG4unNcXVVvSTtf5Ns+VlNne0SeLaEjvC5j5VJpIuUlDe0pmd+wwlYLs3HGAltcrCxt1SQDxRuRB8tLG4q9mYHg21VYx2wcxe6U27O7zNmYsASVBFsoaxy25EaA8eHGiFoDdM/NckJJsk9nobk2ubWA7+7+edUmOz2YyIb8z87VrPpKnHKSVBGTRYduZ8vFad6RpvkGxYsKNHlyxnw1kkPmdPvVzCoOeP9PmoGIVBlle++py6tAs49GeyPlW0YEIuiEyyD6qa282KDzq4rZNiE236Kuibd2asnpMw+HXFukMSRiNRm6MBQXIzXsNODKOFUEFdUfqWxsN+vPxK0Qwqm/bn1Mos7MtPgBbrB1VIv8PhWpWONrqf3Q3d+WSku3R4eIZ55TpZeIUH6Rt5cewGFWVTaeInfuUmlpnzvDWi98rKf2/toTZYol6LDR6RxjS/12HNjx17e2sPVVTp3XK9TwnCY6GPTnWz6OgKGqIrlFCEUIRQhFCEUIRQhFCFJ7B20+FckDPG4tJEfVdedxwvbS9PwTuidcKvxHD46yPZdkRoeH4TDfPd5IgmJwpL4SY6dsb63je+o7ifDsvt6CvFQ3M5+a8qxGgfSylrha3zLoVWAqyudFXHTNR89w3HncVIDWvYWneLHtU2CTZLXt1Hop2NwwB7RevNp4jDK6M7iV6nBMJomyA6gJvtJLoe7X+fI1YYHUcjVAH+XN9vFVuO0/LUjuLed87FG4JtSK3Mzcl5zKLi6ldnuolTNYLmAYsAwAOhJB0Nr317KhyguYba2TMf3AlS+2FHR3kUpIB1RJJeS4myWVAAvRlQxBVbaceF4sH383MdQtpx67aqTL9ua0/0NbW6XBtCTdoHsPsN1l+OceVQMRj2ZNripNI/aZY7loNQFKWQenDaN5MPhx7KtK3iSUX4K/vq2wxlrv7FArXaNVQwoaNCsg6MLbMDNE2tiwvBLmAY2OgynQ0+/Zc7m+Xrf0TTQWtzUBLIWYs2rFix8Sbn4mpzRsi3YoxN1b/R7srpsXAhHVU9K3gpDC/3io86x1ZJy9b0DLuXoNO39Dg44uHi72AXj027X6bHiEG64dAv33s7fDIPKtFh0ezEXcfRZCc52Vg9Buz1igxONcWHqKT9BBncjuJIH3KjYrNnscE9TRl3NGpKou3MY0zM7etI5du65Jt5aDyqvwSPbnfM7d6/haL6mlFNSspWaHXs/KYYTDNK6xoCzuwVQOZJsP58a07nBgJO5YZjSXWC0LeF1wsSbPhPVjs2IcadJKbXv3DT4DlWFxOrM0hC9J+msMEUfLuGZ06t57dFXaq1q0+2Nsw4mTo1YKcpa5vbQgW0560iSQMaXOUOsqhSx8o4XF7d6lDujLaU54/mib+trZA+mnYwpgVkZLQL87Tvtx6FA/e4rtGyc+rjZe33NlHR/OR/OHKPW06jPrp2IaSK6I7WuQv4gcelcGNxm/MOWfiB6rsW5crM69JH1CB7Wt1v2Vx1fE1ocb5g+HauHHY9kHYOfUkl3SkMccnSJaTJYdbTPa19O+lisjLi3PK/h2pbsaY17mFh5t+G5KpuXKZGTpI7hVa/W4MXHZ9Q0l1fE1u1na9vLp6Uk47GGB+wcyRu3W90kd0pOjD50sWyW6179J0d+HbrS/wBXHtlmdwL9lr8eC6Mbj2tnYOl93C6Zbd2K2FKB2Vs4YjLfSxHG/jTsUrZRtNUygr21YcWi1reP9lF04pynd18egLYafrYfEdRx9Fj6rjsN7a+B5VNoql0MgsVRY9hoqoC9v3N8RvHqFS9vbKfCTyQScUa17WzDirDuIN630MolYHBeVSM2DsqGxq8DUqE7kuE7lo3opaPEQS4aZEfo2WVMygkA6MB3XC/i7qzmMU4E+1/mF+7XzC0tFUPEY2HEEZdm71TrfnYEhkzQwIIMouVCKb2N8/Cwt5VQyteHBzd2avcOqIjGWTONz25b1lJXI5HYa9AhlE8LZBvF1iauAxSuiO4qQBpu2dlW6FTmDmHzQWSERWXpUfIXYg9cFCC73A6uXQaWsQahvtc7X3buClDaI6FYPQ/tDotoGI3AmRlseOZbut++wf301iDdqIO4JVK7ZkLVulUisl89ekjF9NtOcWLKhSMBeJCoLgd+YtV/Qt2YB2nPpVVUu2pPBRm0J0EQizSOSqOgdVulybDOrXPVJ6pUgZtLGlRtcX3y7FyTJtlFRJcgd/wpdVKIonPvoDbr3JeH036mpZDxI7tT4LX/AEWYdYYcTjJNFAIvwsiAu5/L8NY+iYXkk6k2W1+oJxdkTdwufL0WJbVx7TzSztfNI7SH7xJA8hYeVbaNmwwN4CyxrjtOW37agGztiQ4Xg8gCN4teSU8eFyR94CsliNRtlzuK02BU3KVIJ0aL+g8SsixjXY92n6/GrzCIORpm31OZ9PCypvqGq5eudbRo2R2ZnxJVv9GuHEZnx0guuGT5u/OV7qPgbffFN4vUclFsj58KZwikNRO1g3m3qfBMXcsSzG7MSWPaSbk+81hyb5r19jQxoa3QZLzXEpSu62LEWKiYmwLZT4N1fzIpipZtwuHzJV+JxcrSuG8Z934WkwoOkmQiwfI3iCgjP/x1TZvYx4POFx15k9+fb1rFuJ2WHhceJPqm4a6YQniHUN49DKh/eNDgTJKBll6hPCwMgHDL/c0+QTnCftph/wC2f3SP4U1LnDGesevqmT9je1MsP/02EHb0HwQH+FOt/wAeV3Da8bhSKj/Hl63eado1ppmPARxA+RmY/BhTNiIox0uP/FNm3JNHST/x9kiEtFAlrlmjJ8QelY+9TUk5PkfpYEd4ICAee49BHhZUrfzFh8VlHCNQv3j1j+a+6rCgYRCCd+a0+CQ8nT7R/kfDd6qu1NVygihClt9ovlOCw+N4yRn5NOdNbdZGNvH9+thglSXs2D8K8s+oqH9PUHZGRzHUfzdUCZLgitEw2KzrHbJUp6ONqDD4+FibJJ80/g9gL9wbKfKomLw7cAkGrTfsOvp3K6oHc50fEZdY/F1qu/eFz4UjphEqNdrgkMOS9t7kEAcfyyE7eZa60GGybNQLNuTp0FYnteKzgjgf4f8Ai1aX6en24HRncVC+ooNmcSD+Q8RqvWGe6j3VbPFnLJyizlObId2jMcbyRkMWJjjdrqVUWJj6wIKki+nWOtQprNO0bdpt55J2O5GSdbPxjQ7SglIZSJIr57BivVjZmAOhIDG3fSdlr6ctbbfp3rocRMD1L6PrPq2XzTjJ1fHYiR2IGfENdeN+uFy9YXbNlIFxwrRBpELWjoVQSDISU0x+LLIB07yi/qupBGnG5Zr++lxssftskPNxqk9nJqWtw7O+qnHZi2NsYvmbns/K1H0lTtdUOmdbmjLr327Fp+/Uv9H7DTDiwkmCxtbtb5yX4Zh50xhcN3ty0z9lHxKo5WZ8g0JNurcs09HeyPlW0cPGRdVbpX+zH1reZyjzq8rJOThd3d6q4m3KvvpZ2pmxQjBusCa/bazG/wB0J76x72GaoZEOP9/BbXDLUtDJUu3+mnisyJrbtAAAC88c8vcXO1Jv3rQIkEOx8Og9bEzPM/eqjIPyT3VkcdmvJsrb/SNP/UdJwHifxdQtZ5b1FCEUIOeq0rY+1BNFHP7SfNzdw0u3wVvAmqSaHZkMThkc29fzJYispTBM6Lcc2/PDsTvG3VZFtfIVmUDsDhmt33DfiFERLy1x1sWu6csu3gosdrgnfcHr3JzD/wBTIORihb9+YfpUR9xA0cHO8ggj+iD/AKnDuA90ywusWBH2PhhnP52p1xsZrfOcFImH9WYncT/yCVBvnA4yylfuKAreVkb8Qp0gR2Lh9re4/n0UfIW6B4rztDHLGJJ29WJSiD6TniB5gL+KkMjdJssOrjd3Hjn5pcEDpXNibq459HX5rL55i7M7G7MSSe81fNaGiwW7jjEbQ1ugSddS0UIU9sGLp8Jj8MfahEqfbjOb8wnuq4webk5hfS6yX1XT7UTJOse3qs7FbgZLzVR73V7jQg3B+IqRsiSPYO8Kwhk2bPG5Wza+13xcnTPxKqAByAUD4m58682qQ5sjmuysbdy9LoWNZACw5EX781E7TjzIe7X9atMBn5Or2NzgR6jy8VB+oKflKTa/yG46tD5+CYYMEXuNK2UpB0XnMpBUzsUjMyuEMZF36QkAAcCLENe54LcnsqJNcC7b3REeOiRxrxBgYQQANb3sWB4qCSwXxN/DhXW7Zbz0lxG1zVvH9al+l+dUH6Z/BWvKLAJpMzMe0k+83rRgZWVNfevF66uLqsQbg2Pu7645jXCxCWyV7M2EjqTzbW158Ysa4iVpOiDBC1rjNlvc2ufVGpvwpuOGOI3YLXSzUPIsVYfRVtnC4CaaTEFgzoqI4QsAL5mBy9bUhOA9motdDJKAGaDNSYJ2DVRO39pdNJJKSCZHZtPgPIW91VGFUkn6p0j22sN/T+Fp8broRh0dPA69yL24N9bkKHrTLFLRt5ky4fZ0f0cIh8yFuf3awuLuvOe1el/SY/8AjvPEjyKr9VK1QRQuooQpHYe1mw0mYDMp0dDwYfqOVMzwiVtj2KDXUballjkRoVesNjkdUeNs4XRe0qR1oHvwbgV4XyKPGtdGQ4hwtfzG/wCcVk5IXxOLXjP13EeXaldnygPH1ibBor9osJI2v3qpF+24omZtRuHb7+V+0JmVvNPf6H3SGFlIjg+nHh0AHLO6qq38Ark9gvSzEWueCPuccv8ASM+/1T89nTSEaF57Rcn8L2uIWNcxbKqoEVzbqobXfvdyLgdiqbcijY2nZC9zc8CdB3eqQI3SO2Wi5O7idw7AqXvFtr5QQqDLCmiLzP1m7/57asKeDkgbm5Oq1OHUH6Zu07N519goepCs0UIRQhWX0eN/zqjk0cq/u3/01LonWmCo/qFt6F3WCs0yZer9HT3aV6KDtZ8V5K7XNIYmDMRbTtvTkb9m909G4N1TnDOyqF7OdqqajC6eecyvvnu3eSuIfqGpp4BDEAAN+ZPnbwQ0hPO9SoqSGK2w0CyrKivqZzeV5PzgMl5vUiyh3XKF26CaFxSf9NPTHIBK23cVHyJYkdhI+NqfBuuWXihFkULi9KpJAHE8ANSfACgmyU0XNgncWy5G4rlHMtp8DrUCbEqeLV2fAfhW1JgVbUWc1lhxOXhr4JXG7M6NA2a+tjpoL/H/AO6Zo8UbUyllt2/XcpeJYCaOlExdtG4BtpbP1UdVr0LOaLR96WzQbOf6WEj+AU/6qwmLttOe3zXpv0of/jvHAjyKr1VS1SKEIoQneytnPiJBHHxOpPJRzY0iSURMLnKLV1TKeMvd2dKu+B2NHCo6MXZjlDsNXPEs3ZGuW4HtEDuvWSTOkdn124buq5vboF1k6itlnJLzkM7cN2XSb2vwunuAiBePj1s0gvxyqbJftu0jSeJpE7g1heANw9/Cw7FHe7mnsHfr4ADsTeGG8cPtM8CML8CyIAQftJIVPdS9sFz7/wAXWueBOvYbJ+VxZK8A2AeR2E+hsV5xOzoplIdS4sHB9rIw0kU8c4tZh7WUG2oFAmcx1xlnb+/Qdx3ZrkNTLA4Fhtu6Oo99xwN1SttbJbDOAesjao44MP11qwhmErbjUajgtXRVjKllxkRqOHz5mo+nlNRQhFCFZPR2t8ch+ikjfu2/1VLoheYKk+oXWoXdYWbM+brfSN/frXogbbLsXkhPOzTjDRBr34aWqpxOvfTloj1N/BaPAsJirGvdMDYEAfOj1Xp8IOR9/wD4qNDjotaVqmVP0q+96dwPQfJONobvYqFVeWCRUYAh8uZbEXF2W4HHnVzFVQvHNcstLTSRkghRdP3TFiu2oQuV1Cff0ZJ2U1yjeK7slOsTCExsyMBpJOqhgWGa7hCwAJIvlPCmg4mEOHAFPEDlLFc2xhwqKBGVytlDmJo8wEa3JZgM5Zg5HYPKiBxJz1XZRYZKW9G2w8PjcS0WIz6JnRVbLmsRmDEC/AjgRzpuumkiYCxdpmMe6zltuyt3sNhR8xBHGebBRmPi3rHj21Rvle/7irJrA3IKkY6JcJjJ2ESySMVaBWtlu92dzf6JBHnUBwDHE6nd6LVxPdV0sbXOs0ZOI1yyAHgoHePGPi4iXEbHQdIidGwZlY9GVJ6wFrg93fTsU7mStk4H8eqdkw9joZIGki4OR52hFnXytwtnqs8IrZBwIuF5qWkE3WgO/TbJwcg1MEkkD91+st/LL+IVkMditIXdPmt59IT858Z3jy/ChKz63SKEIJoQtF3f2V0EKxnSSfrSEcQg4gHloVHixNU09Ryjy7c3z/v4LGYhVmecv/izIe57fBSGNvlkINuECW5ZmVWI8yPwUiM25p1+491woMYzDe3ryuE4hX/mXHJYolHm8t/gFqO8nkgeLj5NQ4gwt47RPgLeqZ4XSPAnuUHzwz6e/L7qXa5mHz7gpE1jLO08T/zB8kpFdbm+sUjDs+bfKxHgA4P3KduJBnkXAd4uFHdna28Dvz+dqR2rswSpJhzYXBkhPYw4r4Bj7ntXIZy3Zk6bO9+7xT9LUmCRso6j0j+3isydCpIIsQSCOwg2Iq8BuLhbhrg4bQ0XmupSKAhWDdiToYMdiTp0eHKL9uQkC3fcD3irXCIuUnHWsp9VT7EDI+JJPZb3WcgcK3d15nxUjh0so9/v1rF4lNytS47hl3L1DB6bkKNjd5Fz1lSm72zvlOJhhtcO4zfYGrfug1DiaXPAUysmEMD5OAy69PNfQ6KLWqzF1giAsj9NGHw0fQiOGNJ3Znd1UKxUDLZrcbkjU/Qq2w4yOJucgoFYGtAG9Z1gIoyT0hKgAZfZUnsZ8rZNOdj5VYzOc0c1RI2h2q7tWALIVjXKvBTmz5wSbPm4G4tw0ojddu1dDxzrALav6op9E/z5VRfqndCs+RCzHf8AgMO1J7c3WRbkgHOoJuQQQMxYcRwq3pHbdO2+e7uUCoFpCm22oj0QI6FgCM0ka3zNe2VHVSAgv7T3Y9mgpMBaHEadvolTNOzdNd1dqfJcZBNyRxm+w3Vb91ifKn6mMPiITMDtl4K+mb6VmQrm+SovpNwXVinABytka4uCDqL+Yt96o9Q3Ry0GAygudATqL9u+3ZmqDNNm9lV1JuBbieHgLaVF2iVp2R7Bvme3hvVV2rDllYcL9YefH43rYYbLytM08Mj1/wBrLzHHab9PWvG45jt/N1bPRzIJ48TgWIBlUSw/+6mpA7yAvkpqJjVPykW0PnBO4JWfpqlr+Bz6jkfNRtu0WPMHkew1iV60CDmEULqkd3cJ0uJiQ8M1z4L1iPO1vOmZ37ETioWIzcjTPf0WHWclpsNjNI3JAqeGnSH35l91UbuZE1uhNyf+PflmsQ4HYaD0nr3eiap+zwoPtyBj49HJL/mWlyOIllPAW8QE6AC6S24eoHqneFHz0x7ox+6T/qpmU/0WDjf29E0TzWjrTLD/APT4Q9nQf5Lfxp5v+NK3jfwN1JqP8eTrd5p0sYM06Hg0cZP3ulX8kFMbR5KMjc5w/wCKaIHJtd0kd1vdJdJ83h5OYKBvF/myPxMD4gVKPPe9nXbszHeuauc0bwT2DP0VH33wYjxTEcJAH89QfiL+dWNDIXwi+7JavBpuUpgDq029lAVLVsg0IUxvVJ8l2bBhv7TEv8olB4hBbICPEKfFWrWYHT7Lds/CfwvMfqatE1QWg5DIeviqJClyB5VeVUvJQudwHiqPD6c1NSyIbzfsGZ8FI1hSdq99TmvVgABst0GS0L0PbNzTSzkaIoRT9ZtW8wFH4qk0rbnaVFj09mNiG/M9WnndaxUxZgZr559JW1PlG0JiDdY7RL4Jx/fL1oqGPYhHTmqipftPUfsl8iZgzBix6iyMjOAoCKqg2YFy12IOUIeBNdluXfPNEdrJTCYbp9oRxg5s00Sk6HS6lhdQA1rMM3O16L8nASeBQBtShfStZ1W6xf03bPy4iGccJIzGftIxI94k/dq4wuS7S3tVdWtzDuxVro2dVlRZHzKU6MWyqDDkCWzcMwYiw1HYRTu01p2D69d9OlcdzhtBVx0IupBBFwQePYb1OBB0UR1wvon0d7V+U4CBybsq9G9+OZOrc+IAP3qzdVHycpCt4H7TApLeLAdPhpY+ZU5ftDVfiBUZ7dppCnUk3IztfwIWKiqw6kcF6EDe9tDYqJ2/DordhsT3HX8x8avcEnsXx8cx86rLIfVtNtRsqG7sj6eKjdl498PNHMhs8bBl8ezwIuD3E1oZYw9hbxCxLH7JuFfN6MMkgTGwfscRqw45JfaRrcDe/mDWCxCldDIV6f8AT2JNqIRE7VunSPwq/VetIpLd7aYw03SMpfqstgbakrr8CPOmp4+VjLL2uoOI0rqqHkmm2YPmpxt8hlnAiN5SSDm0F41TXTX1aYZRNBaSftHqSqoYG67bvFh0dK7JvqCYfmCBG2Y/OXv828dh1R9O9+7vobQxNva+Yse8H0XRgTgH8+9xYZdIOefQlYN90V5GMLEPlsMw0sttdKScPjIDSTlfxN+KadgMhaAHi+fFN33wUJEiwm0fR8XGuTy7hSv0LBI54Jzv4pz9lkfI97njO+7inEW/CCV3MDWZUUWcX6pc66fX+Fd/QxFoab5XPfb2SHYFJyYaJBvOnV7Jqu946LIYjcPnBDdk3SAcONtKSaIcoXhx0t/62vr2pz9kcH7QeNM+6yj95ttrimRghQqGBuQb3II5dx99PQQ8kzZBup2G0DqQOaXXvZQtPq0UxuvspZpS8pCwQjpJmPDKNcvnb3XqVSU7ppANyqMZxBtHTkj7jkPU+3TZVfejbRxmJknOgbqov0UX1R/E95Nb+nhEUYavJZpdt1ymeCXn4Dz5/wAKqccmAjEY3nw/utP9K015HTndkO3XwTusytuN63P0c7N6DAxA+tJeVvvageS5R5VZQt2WLE4pPy1U627LuyUpvJtMYbDTTn+zRmHe1uqPM2HnUiJhe8NG9VsjrNuvmQsTqTcnUk8zzJrU2AtbqVIcySrJg4EeENq6qsayFMrgKrmRgVbIwLFtbZrW0qA4kSW/v4X8bKYANi/z53qS9E2CM+0llI0iWSU24ZmBQD3uT92uV79iEN45LlM3alut5qjVmqX6WdldPs92Au0JEo8Bo/7jMfKpdDLsTAHfko9Sy7FjOxMQi3QsY2dlGcAEgWIFi2kepIz2YgHQDU1cTtf9wztdV8LgMjvTXamGEbABWS6qxRiGZTdgQxHblzcBowpcT9oa6JMrLFaN6D9q2efDE6MBKg7x1H/OP3Gq/E47Wk7FLon6tWuWqpvZTrbljW9mA6DFyoNFJzr4Nr+dx5VXSscH5DVbzDJzNStO/Tu/CgsbBnRl7R8eI+IFO0cxgmbJcDPd3Wzuu4jTCppXx2zIy6CNPFVKtxZeTFWncreJYC+HxAzYSfRxzRuAlXstYX8AeVjX4hRNqGHj5qbQ1r6aUPabG6kdv7FbCuATnjcZopBwdeXna3vrD1FO6F1ivVsNxGOtj2m5Eaj16lGVHViihdRQhFCEULgRQu2RQhFCE82RsyTEyCKIXY6k8lH0mtypyOMyO2WqLV1cdLEZH/3PQvW+m2o40+QYRrxIbzyc5ZB4ewCB5gchrs8Lw8RNDyvK8WxJ9ZKXOPsB0KlgVcnpVPfO6f4W2UWI7TWSxjlDNtOBA3XXov05yLaVrGOBdqRvz48FJ7D2ecRiIoR7bqD9m92P4Q1VbAHOABVvVS8lA553D+y+i44wAANAAAPACrW2VlgSbm5Wb+m7amSCHDg6yvnYfUTl+NkP3assNju8v4adZUOsfZlgsjwEOd9SbKGc2AJIRS1lB0J051byEtblvy7SoETbuUhtbHLNErgE9bJdm4EBW0VbRkEHkikaVHiicyQh3X8vc+KeldtMvZaf6FNlZMNLiCLGZ8q/YS4/zF/dVdiUu1Js8PNSaNlm3WkVXqYk5owylSLgggjtBFrVwZFcOYXzZtXZQweNaCUXSN+J1vGdVJ7RYi/mK0kchlh2m6+qqXN2JLHRKS4WWWFizRynMMhQpZbBiwBAAN+raMXOnAc22vYHWblx6/nYluY4tN143O2n8lxsEvshwr/YbqMfINfyp2qj5SJwTUDtl4W3bZ38wOGuHnV3+hH84fPLoPMiqKKkmeMgrN8zBvWWb578LjJFaKEx5QVu5BJF7i6roLa8zxqUMHa8h0pT1Pj0tKxzYQM87ncqssks7iMZnZyFVFsMxPAW0Hvqwipqen5zQBbfwUKoxKrqzsveT0blPb7botgVgbMWDrkkbl0wuSF+qVOn2WpuhrBUl+ViCe5MVFPyQBCq3Cpyiq07r72dEnybFIZ8I3s+1Gb3zRnx1t7uw19bh7JxcaqwocRlpnhzTaymdobuHJ0+Eb5VhzwZNWXudeN/LxArHVVDJC45ZL0fDcegqQGyHZd4Ht3dtlBCoKvrooRdFC6ihCK6uIri6FMbI3dkmUyuRBh1F2mk6q2+rf1vHh31Kp6SSZwsMlUYhjNPSCxO07gPU6Dq16E12/vXGkRwmAukTX6Sc6PLy8VX4+A462gwxsLbuXnOJYtLVvLnHu3dSph176t7gC5VQ1pc4NAzKdR4T6XuqiqsaDcoh1n2WvofpZ1tqoOugHqm8iFSQeR0/OrinmbNGHt3jNZmspn0lQY3ajx6fmikdg7flwkwmjyMwBAzjMNePAg8NOPOmpMPgeb7Nj0J391qTHybnXHStL2R6YImsuJgeP68Zzr4kGzAeF6hSYY8fYbpTKxp1yVG9Im3lxuMaSM3iVVSM2IuALk2IuOsze4VPooTFHZ2pUSplD3ZJls6BkiWSNY2kZzlz9gtYRkkLnvmNrh9BYVyUte4tcTa275mlRAgXC846OTEYroUJdi4jQE3AYkZgO4Nm15gXN6VGWxRbRFvmSbddztkL6M2Ps9cPBHCnqxoqDvsLXPeePnWdc4vcXFW7W2ACe1xKRRZCzH00bvZ41xiDrRWSTvjJ6rfdY+5yeVWWHTbL+TOhUOrj2m3WdbIxF167L1Hi60mdljCm0eRUYG+Ym/BQF1PWvU6ZtjkOP5UaI3CjtpQBW6t7G91bLmVgbMrBdOOotpY91PwkkZpqUAHJMxTugTSKELXfRZuwMOnyydSJHBEKn2UI9Y9jN+Vu01nsVxBreZfLzKtaOmJ529WjerADaGDliXR8oaM6ftB1gNfwnuaoOG17XPa9umV+1SamnOzYr57YHgRbtvxv2GtnYHNURFslykEWXAn+x9sz4STpIJGjbS9uDAcmU6MNTxpmSCOUWcE4yUszarhh97sJirjGwCGQ2+fg0v9pDfl41SVWCNfmz8q+ovqKop7C9xw1Hv4qQw+7ME4D4fGxMD7LjIw07z29wqllwuRi0cH1UxwG2zuPp+UnJuPjALhEfX2ZF4X7yKimilVm36gpDvPcvSbjYs+yi685F04cbXoFDKuH6ipBxSrbpRw9fFYyFEBFwt3J1Atx01PYafiwyRxsVBn+qI2tOwzPiT6W9VF4neLA4MkYeE4uVTpLMQIwQTbKq6n3Dxq6pcDbq/8rPVv1LUzc1psOj4T4qr7d3jxGMYGeTMB6qDqov2U/ibnvq9hpY4hzQs7LO6TVRkcZbgPfRPUMgbtvKepKOarfsRC58utPoYQvj21lqzEZJzYGzeHHrW9wzBoaHnuO0/edw6kyxu1AAQnH6Wlv576lUWFudZ83coeJ4/a8dN/u9vhUZBPYknnx/W9XzLNyAsFj5QZMyc+9P7U+oVkXoCF7iIuM18t9bAE27gSLnzpLhlkui181OYzFqkZMIiUOMrBUVg45jr3dCPouDx0Y1Ejj238/wCfOxSnOAbkrf6F93s8jYxx1Y7pF3uR1m8lNvvHsqPiM9miMb8z6Jyjj/mVsNVCsEUIXaEJHE4dZFZHAZWBVgeBBFiDQCQbhcIBFivnTevYcmzsS8WpRg3RsRcNE3I34kaX71B7K0UEwnZtHVVEzDG7JQBN+81KsAmbkrlCFadwNhx4ie87R9DHZjG7opka+iAMdV4k+7nVdiNXyEfM+4qbQ0zpnXAvbgt1xKLMtlYHlow99gazFVCZWHPO3H2VuxxjOYsubN2f0ep7/HjYG/h+dRqHD205J11116+5Lnn5RYj6TtjDD4xnQfNz3kXsDXtIo8G1+/W2wypE0NuGSoayLYf1qpWqxURcpstXUUIQKEJUYl/pt+I/rSdlvBduQV5MrfSPvNd2RwXF5JroFtELhoQl4cPm46D8/CqquxSOnBaM3eXor/C8ClqiJJOazjvPV7p07qg10H51nLT1cl8yfLq6PW62d6TDIbDmt8SerU9avO4u4MePwwxGJZxG5bo442C3UErmkaxJJINgLWsONTGxtpnc37uKzNZiUlWNk5M4e/sqf6SdzP6NmQI7SRSglC1swKkZlYgWPEEHTidNNbelqOVFjkfNU0jA1VzA7PMmpuq9tuPcP1pNXXsh5up8lZYbhEtWQTzW8fZSM2GCAEXFtO2mcKrpJi6OTPeE7j+ER0rWyRWA3i+fQRvPSm1Xayq6KEJ/sHZEmLnSCIdZja9rhQNSzdwFNTStjbtH+6cjYXmy+lNj7NTDQxwxiyRqFHf2k95NyfGs095e4uOpVy1uyLJ5SUpFCEUIRQhVzfndhcfhymglS7ROeTc1P1WtY+R5VIpqgwv2t29NTRCRtl89y4Ro5TFLeNlbK9wSVsdTYany46eNaEODm3bndVOwQ6xUmcLFLGehCjIAQTcSXvZul4qVPFSDxsoBJNRhI5jv6n47PVPFoc3mqJjkZCbaHhyPuPwp+SJkrbP0SIJpIXh8ZsQneExPYcjfVJF/OsxXYW6HnxXLeHD3W6wvHYqv+nOA1/VcHq4dWfWpGLa2IT1cROtuyWQD3Zqqw9wyurx1LE4ZtHcjam1p8SqpPK0oU3XNYkG1jY2v5VJpK6SmdduY3hQKnBaWdhbbZ6R+VByxFfCthR10VSLtOfDgsJiGFT0TrPFxuO4+ySqYbKsRSGjaNkDVSuz8B80ZndY475ATGJGZtDljVtNBxa4tUKoqrTCniZtPtfWwA4k2PYLZqXDDzeUebN3b7nqySKbMeQFolZ0XmUCnzAv38+XdThqooyGSkBx3Xv6BI5Fzs2C47vdJbOw4aaNHbKCwBOQvbX6AsW8KdqCRC5zdbFKpWB8zWuFxfS9r9quS7r4S9/lT3/8A0Z/yz2+FZP8Acqi1tvw/K137dT3t+n/9x/1Ve3o2dFC6dFI0mYEkmB4LWOgCsTfxFXOFzyTMJeb2PVuVDjNPHDI0MZsXHEOv3AKLm2jlXhduHd4k1Emwcme9+Ye/q/KuaX6j2aUNLbyDLoPT+PFQ00xY3Y3P88OyrOCJkAs0KiqKmWodtSG60b0e+kz5FAMNNC8qKSY2jIzAE3yFWtcXJIIPPhzqHVUgvtg2So3ONgBcprvjt5tpTJJInRxxgiOK+Y6m5aQ2tmNh1RoLcTVS6tMTTHDv3+y1FDgmklRbq9/bxUNLKFH8P54Vyjw6SoN3Gw48VKxLGYKEbDOc7gN3Wfx0JnLMWtc3tw/TwrUw07IW7LAsBV1k1VIXyn2CSNPqIuqpNrAk8gBck9gHM1wmwuugXyW9ejXdH5FD0kg/5iUDN9ReIjH5nv8ACs/V1PLOsNAranh5NuequlRFIRQhFCEUIRQhFCFQ/SVuQMWhxEAAxCDUf9xQOB+sOR8uy06jq+SOy77T4KNUQbYuNVkGzccYjka6gMcy2UZjwyOW4A8CxvlF7Aa1bSs2htN/t0qvjfbmpTbKplU8G0y5QQCvC4U8E0sntPqx4im4bi99N/zjvPDounJWt7dyipoirFWFmBsQeI8alhwIyKjkEapbD4mws3Dkap67Cmy86LJ28bj7LS4V9QPgtHPdzdx1LfcdGfQnasDqDcVmpI3RP2XixW4imjlYHsNx0ZhDWsb8OddpzJtt5O4dfL5w49CTUNiMTuWALQLm+lh8yUa5F+rwrdM29gbf3b15TUGMyOMYs2+Q6F5vTsdr6pjoU7DKk2EWDOsckTsy52Cq6va4DHQMDyPEVVyRS01eanZLmPaGnZFyCNNMyCL9SsGObLAIrgEG43X7dFIbG3m+SwtCVVzrqGDDhbiCQfy077CBiGAtxCobU3It1jeTvTsFd+njMRA81D7ElJxcTDpATID811pBr7F73bs/kVe1TC2lc25ybbQeyjUjg6paTbXfp26LUTipfpba/wD4J/trF3dv2u78LYmNmuzD/vP/AHVH9Ibs0kWY4s2VrfK0CNxHqAAXHbV9gxux17671nsbaGyNFmjL+JuO3MqoOtxY1c2yVI11jdM48IzNlHv5AVCqKiOnaS82t4q3oqWWreGxjrO4damcLhFjHaeZP8OysxU1klSdnOx3fNVt6LDYKBm2fuGrjp46Lk2KHAe/9KtaHCLAPnGfD3VBin1Hf+nSZcT7fOpNkUkiw1JAA5kk299X2TRa2QWRN3OzNyU4xOBZBc2ZbkFkzFQwNipYgC+h4XpLZA7JKdG4JtelpC130X7iGPLi8Utn4xRn2f8A8jD6XYOXHstT1tZtcxmm9WNNBbnOWo1WKaihCKEIoQihCKEIoQihCoPpC3AXF3nw4C4gDUcFktyPIN389L9tTqSsMR2XaeSiz04fm3VZDHiHhkCTKVeLqglR0kfDgG9YgXyhtATflarbYDm7TDl5qFtFps5P4mTEowyuFULlQFDlIB6kTmzMzgElSOTNqQKZO1Efnjwt4pwbLxoorH7OaM8CV01IsRdVbK665WAZbjgLjXWpLJQ7rTD4y1NopSvDh2U1U0kdQ2z+9TMPxOeifdhy3g6FKT4jMLDTtqHQ4Z+ne57jc7lY4tjhrImxMBA/l0n1HTl1Jvera29Z1T25eCE2JymFsR82x6NXVDxXW76aX+NV2JkiC7eI6FaYQQJ87DLeLhX3+q6f3XP/AIiD9aznKv1z71qDI3/7I/8Aa7/qu/1XT+65/wDEwfrXeVk6e9d5RtrcpH/td/1XU3aVSCuzMQpHAjFQgjwINxXHSPcLG/ejlRe/KR/7Xf8AVOv6Ml/9Hj/8ev8AvpsNz0Pf+UCVo/8A6R/7D/1VG9IuGZJYc0U8V1Y2mmExPWHqkE2HdV/g4Gw7XXes9jTg57bOacv4ggdtwFUKuVRpbDzZeOo7P41Ar6IVTQNCNFdYPipoZOcLsOo6V2eYnTgOwfx7a7R0DKdt/wCW8+yRiWMTVptowaD3Rg8OZHVFIBNwCSbcCdbAnl2VLkeGjaKq2gudbipbD4d0VMqxk3JkzdGQUJBR1Zv7LLfroRrfmBaM6QOJ10yT4ZsgJvtHaJkLouZszZc7O7l1El0CqdFJspNuJ87uRxbIue7h0pL5LnZC0r0d+jrIVxOMUZtGjhPs8w0g+l2Ly568K2srtvmM048VKp6a3OctQAqtU1doQihCKEIoQihCKEIoQihCKEKsb47lwbQW7fNzAdWVRr9lx7S93xqTT1T4TlomZYRIOlYhvLu5iMC/RzqQpPUcao5txB5HuNjpV3BOybNuqrpGPjyK94DGqwEP7JWSSNmbgqiJmBvzLSXY6AmyDlTT4y07Xd5fhKbIHZLmOwcRsqiznKLB1DKWsESRG46FCXU6MzXHAV2OV2pOSHRt4ZqNxuDMdrlWF2F1v6ymzKQwBBBI4jnUljw5MPaWprTiQpHYuOSGTPJCJ1sVyF2j1uOtdddLcO+otXTiePYJtvUqkqnUzy9vDz61Of1qwn91x/4mb9KrP2SPj5+6tP3+o+Bvsj+tOE/uuP8AxM36Ufskf+bz90fv9R8DfZH9asJ/dcf+Jm/Sj9kj/wA3n7o/f6j4G+yP61YT+64/8TN+lH7Izj5+6P3+o+Bvsojb+0452QxYcYcKCCFkeTNc8bvw8qsKOkFM0gZ3VdW176twdJqOgDysompqhLoNcIuhAoyCCpODEx/NysxEkZUZVX18tijX4DTqtc8FGhuajljyC3UFPgtsHcEps/A4nHSdFEryktmsSSqXPFmOiiwt5aCh7o4WhzuFutDQ6U83RbJuT6P4sFaSQiXEfS9lO6MHn9Y6+FU9TWPmyGQVhDTtZnvV0qGpCKEIoQihCKEIoQihCKEIoQihCKEIoQkcZhElQxyIro2hVgCD4g10EtNwuEA5FZhvR6JQbvgntz6GQ3H3H4jwa/iKs4cScMpO/wB1DkpAc2rO9oQ4jDOseKibq5gFlF7qVKlUk7LMbZSQDY1YNdHIDsHu9lEO2085McfiekYGxFlVbsczG19XawubG17cAB305GzYFh7JD3bSbU4m1N4TYokWAhiC5bpL6hVz5VIHabHxLLwqK6eznDoy61IEV2gpvHsksIyGHzkgRQRwVs2R2t25GNu4dtLFQCbLhhNrprgcG0ubLbqqW1PH6o+sdbDuNLfKG2vvSGxl2iWi2YzBTdQrBMrk9Ulmyhb29YENccgpPZdLpgOxKbESveK2UUz6klVzZTG6E/OInBwNOve/dypInCORXna+zDAwHWKnMFJBW5VsrC3ZexB5hgaXDLt6/LrkjLEWUfTqaRQhL4LByTOEiRpHPBUBY/DgO+kvkawXcckprHHRaRux6J5Hs+Nfol/7SEFz3M+qr5X8RVZPiI0jHap0dHfN61TZWyocNGI4I1jQclHHvJ4se861VPkc92043KmtaGiwT2kpSKEIoQihCKEIoQihCKEIoQihCKEIoQihCKEIoQkMZg45VKSosiHirqGB8jXWuLTcLhAOqo+2vRThJbmFnw7HkOun4W18gRU2PEJW5OzUZ9Ix2YyVK2p6KsbHcx9HiB9VsjfhfT96pzMSjP3ZKM6jePtUDidl4/D6PDiFAKnVC69QELqARYXNhe3up4Pgk0KQRKzcmke2pUbrG/qkI2YKMpBGVQRl4W05E0owMIFu9IMjxqF5w+1DHboVWPrBj7d7CwF3uQPW/Ea6YQ77jf0QJbaBIPi+rlCqFEjSBT1hqFGUg6EWUDXiKUIxfM3ysubZy67pePazDKEVFAzWUZ2HWKE6OxsLxrYDTSk8i2/OPlu6gErlX6AJXDbMxk9xHDPIHbOfm2yltRfMRYGxI4/lXNuGO1yNEbL37lYNmei/Hy+uqQDtkYE+Spf4kUw/EIm/bmltpHnXJXPY3okw6WOIlec/RX5tPOxLH8VQpcRkd9ospLKNg1N1e9m7Lhw65IIkiXsRQt+824nvNQXPc/NxUoNA0CeUlKRQhFCEUIRQhFCEUIRQhFCEUIRQhFCF2hCKEIoQihC5QhFCF2hCKELtCFUN7+DfzzFSKb7wo8uqxXeH1zV7DoquT7k32L64pcuiS3VbLufwHj+lUdV9ytI1fKhKUuV1CKEIoQuUIRQhFCEUIRQhFCEUIRQhFCF//9k="/>
          <p:cNvSpPr>
            <a:spLocks noChangeAspect="1" noChangeArrowheads="1"/>
          </p:cNvSpPr>
          <p:nvPr/>
        </p:nvSpPr>
        <p:spPr bwMode="auto">
          <a:xfrm>
            <a:off x="0" y="-1039813"/>
            <a:ext cx="2143125" cy="2143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xQSEhUUExQWFBUXGRcYFxcYGBcXHBwaHhUXGB4YGBoYHCggGxwoHRUXIjEhJSkrLi4uGCAzODMsNygtLisBCgoKDg0OGxAQGy8kICQsLCwtNDQ0LywsLCwsLCwsLDQsLCwsLCwsLDQsLCwsLCwsLCwsLCwsLCwsLCwsLCwsLP/AABEIAOEA4QMBEQACEQEDEQH/xAAcAAABBQEBAQAAAAAAAAAAAAAAAwQFBgcBAgj/xABLEAACAQIDBAYFCQQIBQQDAAABAgMAEQQSIQUGMUETIlFhcYEHMkKRoRQjUmJygpKx0TOiwfAVFkNVlLLC0hckNFPhVHOz8WN0k//EABsBAAEFAQEAAAAAAAAAAAAAAAACAwQFBgEH/8QAPhEAAQMCAwMLAwMCBgIDAQAAAQACAwQRBSExEkFREyJhcYGRobHB0fAGMuEUFUIj8TNSYpKy0haiJFPCQ//aAAwDAQACEQMRAD8A2+hCKEIoQihCKEIoQihCKELhNCFWdt7/AGBw1w03SOPYiGc+Fx1QfEipEdJK/MCw7ky+ojZqVSdq+mFzcYfDKvY0zXP4Et/mqdHhv+d3coz60fxCrs+/+0sQ2RZwl7m0YjTQAk9ZuFgCePKpIooGZkX8U1+pldkFG4jG4uS5lxb5QofN0zupUvkuOjvfrad1qUBC2xazy9bLh5UmxKjsfg3VS7vmAKDixvnQyKesLjQcDrTscjXWACbdGRqlzsiRb2YaTdCSLixuoDfZJcC/b40gVDXDMbr+F13kTlZLpisTCoIxbR3DMF6WUEhWZbiwy6lDbXsrn9J5zZ5JV3t/l5p/h9+tpYdspxDMRa6yBJOIBFza/AjnSTRwPFw30Xf1MrTmrDsv0vzrpiII5B2xkxm3gxYE+6o0mGt/g7vTra3/ADBXTY3pJwOIsDIYHPsyjL+8CV+NQ5aGaMXtcdHy6ksqY3K3RyBgCpBB4EG4PgRUSxT916oQihCKEIoQihCKEIoQihCKEIoQihCKEIoQihCKELjNbU6AUIVC3n9KGHw90w//ADEg5g2jB729ry99ToKF8n3ZBRZaprchmVmG3d58djFLyyN0ObLlTqRgkXy2BudB7V/GrOOnhiNgM/FQpJXvF7qu1LCj3XK6hO9mYnopUc6hTraxNiCDa+h0J403IzabZLY7ZKezbZPsF83RmPpCVR9ZEcaRiwAyEAX9o61HZTAEX018M+9PPmuUjLtTPm6SMOHyl+sVu6hhnuOFwxuOZ10pxsJb9p09UkygnML3DtpxIsllJDyOw1s2cqbEcgCikdhAPKk/pm7Ns9APCy5yua5NtTPGEPSiyhSFkGQ6k3KFeJv29lcFOW6EeN/P0SjNdM8fiOkld+GZmIHYCdB5Cw8qkNGyEy43Kb0tJReuWQpXYe8WJwZvh5mQcSnFDrzQ6efGmJaeOT7m9qejme3QrT92fSxHJZMYvQtw6RblCeGo1ZPiBzIqrmw9zc4zcKdHVg5OyWkQTK6hkYMpFwykEEdoIquItkVLGaUoQihCKEIoQihCKEIoQihCKEIoQihCKEKK3h3hgwUeeZrX9VRqzHsUfx4U7FC6V1mhNyStjF3LE96d88TtBslxBCWCrGGIUk/9x/a4+Hdzq5gpWQjattEfMlXvndKbDIKKwOA6iyA5JUkZSJCoQupQiM31DHN3jQ3toacfLckatI7etJbGNd4S+0cbEolRV/aNdkFgBdCb9iur9GCvDqG2jWCI435E7l1725qvmpqirlCFI7D2PJi5eiitmylusSBYEA8AfpColbWspIuUeCR0J6CB0ztlqnf+HmK+lD+N/wDZVF/5bQaHa7lOGE1HR3o/4eYv6UP43/2Uf+W4fa+fcuHCKjoR/wAPMX9KH8bf7KB9W0Fr87uR+0VHQj/h5i/pQ/jb/ZR/5bQf6u5H7RUcAobbuwZcGyrKUJcErkJOgNtbgczVthuKQYiwvgvYHO+Si1FK+AgOUVVmoyKEJ5slUMgL5bC7BWOVWYDqoWOigm1ydLXpmcu2DZORW2s1JbVQMM7klgtyxaN3Mj+rEWQBSECli2psQNNKYicQbD5ben5A057k53e29i9nNmjJMfUMkZzGMZhmAYf2bkdljwvfhRNFFNrr4/kLjJJIupbNujvjBj16hySgXeJjqO0qdM6948wKp6imfCc9OKsIpmyDLVWOo6dRQhFCEUIRQhFCEUIRQhFCEUIVb3x3sjwKcnlI6qX+Ldg/On4Kcym25MTziMdKxPa+LlxD9PiSzlrkKDZioB1A1yRXFr95tfUi6ia1g2GZfPNVp2nHbeuPjsgbKQIZhmQZVYI6gDI6HRjwUkjW6tSeSLrHePFObYGW5R20NotLbMFXgSFBF2yhcxuSb5Qo4+yKkRwtZomnyl+SaIhJsBxrskrY27TzYLsNPLO8Rxi5XZYivGmqaqjqG7TPypFdh81G4Nl36W09F4tUncoSsO4e8cOz8WJ8RmEZRo7quYgsVIJHZ1TUDEs4e0KXR25RbRsrezZ2NsIsRC7HgpYI/wCF7N8KzMtLDKP6jQVate5uYXrbj4bDpnklWPjlDMozEC+VcxFzVbNgkDs2kjxUyCaZ7tkC6id3cYMVEGSSJ5At5EV1LLqRdlvoDaqyowae+1Gdodx7vypcj+SNnghP5IyvrAjxFVb6eaI89pCBKx2hWa+lU/OQfYf/ADCt19F/4EoP+b/8hUONf4jepUWtoqW6FW9dXCbIIoXQnOFxpjBACsCQcrqGAYcGAPA/nzvTT4w/XJOsk2VM4HH5wcqF2UqQM+UytIT0rS6EMpygnTRRa4qK+ItPX4AaW8r36ehPsk2sk1bCPDIrYZnZo0ErypoFOrXU9mUggE3IPDjTjZA9v9Qa5AcU25pB2m7lrfo/3/XF2hxFkxHAHgsn2exvq+7sqrq6MxG7cwpsFQH5HVXyoKlIoQihCKEIoQihCKEIoQq1vtvUmBi0sZnByL2fXYdg+NSKenMp6ExPMIx0rG/ncTKZpSWaQnKSOozi9lPcSLFdNDcaVbnYjYGjIb1WgGR205IT7Ri6MAhip4IDZhb+xkb1miu2ZSDfS3EXA2F5O0fxfiOlOGQbPzu6lBSNck2Aub2AsB4DkKmCwCjE3XuCIt4dv6VCrK+KnFnZncBr29CtcNwiatdlk3efmqexRhRp51lKqrkqHXkOW4bvnWvQKGghombMQz3k6nt3dQRLHmFq7RVRp5Nrd8/uk4nQNrYTG7XVp4HrUey207P51raxvbI0OG9eYzQvikdG8c4ZKX3T2HFjZzDOGKZGbqnKQwKgG/3jpVL9RVUlNRcpGATtAKVhsYfNboUhtX0O8Th8TfsWVf8AWn+2shHj7b2lbY77aK7dRn+JTVYNo4O0ZkZGCqF6wkjNi2cqj3ABVk64UaqRe9WMdZE8B7DcKxjg5QC2TrC56QTr2WTuTfOWGIRzBTHbo2MZKMYlZGyyPqGkbKVvp6zdtqfidtC3Ql1ELYnFz87lxHAc02HfbJX3Yfph2bPZXZ8MeFpV6vDkyXFtOdqec0EWIus+L3VX9LuNgmkwz4eSORCj9aNlZb5x9E2Bq1wiJsbHkC1yFAriSRfgqEiE2Ci5q2kkZGNp5AHE5BQ4oXyP2GAk8BmU8wGFzuFINtSbXvYC5HA9luBt2Gh0gDNoFNtYS7ZOqtO1dz1jiJuAwYKwOZSLlVuLsQ+oNx1PXJvZQDCjq3F3QpJgDQqTlqwPFRUD+fPSuEXXQbKah2mJQEmMl2YXCAANr1QQLZEBtcKCW430AqK6DYuW6W+fDkO03lNk2sime0yqTHowE6MqBkLeuoF2BJJ9YGx7gadiu6Pn538im5SNrm5WWw+jTfj5Wow87D5Qo0bh0ijn9sDiOfGqispDEdtv2nwU+nn2xY6q/wBQFKRQhFCEUIRQhFCFE7z7djwUDTSa20VebMeCj+eANOQxOleGhIkkDG3K+e9s7XkxMrSyNmduPYByUdwrQxRCNuyNypHvMh2nJnBi3jN0Yqedjx8RwPgaW5jXahDXObovEjtI5bizEk2HE8SbDnxOldya3NKs57rAZpSDDc29361SVuMbJ2Ye/wBvzZa3Cfp0utLVDLc33+FS+yMB079GGCsVJS/Aka5e7S58qy9ROWtL3Z8Vq5SIGDZGSdTbAkjieWUdGFIVV0JZibacsvO/O1NipY54azNc/VsfIBHndRFP71K3pDFRXF+Y+Iq7wiu5N3IvOR0PBZn6gwvl4+XiHOGvSPceqmPR/jY4cUXldY06NhmY2FyUsLnnoakfUtLJU0XJRtJNwcutZLDJGxzXdwK0f+s2D/8AUw/jWvPv2Wv3RHw91oRWwH+SRxG3MBILPPh2HLMym3hfhTjMLxOP7Y3Dqt7roroWm4emU0+ynTIxwjL2HJ/90+2jxdpuGP7x45+qRLWwSfe6/mqttPc7Y0n7LErAfqyh18xISfiKsIXYu3/Eh2vBRXGmOj7Kq4rYiYRssWJjxKtrmTiOVmGov51rsHfI6MmRjmG+htbTXVVFbsl4DTdSez8NlFz6x49w7KpMXxD9Q8MZo3XpPstrgWFmkiL3AB7vAcPdOGj1zCwYc+3SxB8ufEcuFMUmJyQc13Ob806U/iWDxVmej9x9/dOdp7zTsoRi3iT3sb3UAta4sWJ4ag6EaikEE39RhuOHusLXRVNK/k5W2PHceo/OpR2Cw+UXI1P5VSYxiRkfyUZybqeJ6Opaz6ewnkIuWlA2nDIHcOnpKSxez76oPu/p+lO4fjdrR1A6ne6j4p9O7V5KUWO9v/X82UcylSL3B4i+h8a0rHteLtzBWOfG6N2y4WK8E0uybulMNOyMroxVlIZWHEEG4IrjmhwIKU1xbmF9B7gb1rj4LmwnjsJV7+Tr9Vvgbis7VU5hfbduVvDKJG9KtFRk8ihCKEIoQuM1rk6AUIXz16Qd6TjsSSp+YjusQ7RfWT71vdatBR03JMudSqiplL3dAVXzVMUdcoKE6wJF+xuX/iqPGuWDAWnm7+tar6ZNKZSx45/8Tu6utPDrWc+7rW9HOFlMbv4/DwMJJEkeQerYLlXlcda5Njz91QqqKWRvJtNgdVBqYZn8xpyPorNvVtTD2EMqu+ZQ4KW6t7gEXI148jVfQQS5vYRkbdagUsct9uM9CoUgFza5HK4ANu8AkfGrkaXurrnAZ5cU1mxNvV49v88avqDCHFwkmyGoHHrWVxX6gbF/RpszvOoCZHsrSi4WHJJO0V2hJRQhcoQuihHauCjXVAJCk8JtDk5+9+tZnEMEuS+D/b7e2a2eFfUIP9Gr7He/wKQrMkEGxGa1zXtIDgLg71wi/EU5HK+M80kcUiWnilGzIBbcusaQLm6dAJAvu0SQa50p7Z2G3OqWRsjNMdrygsBpm5n+FafA4pmxmR5yOg9Vg/qaeF0wjYM26nh0e5UdV8FlV2g9KBmp3d/ac2zsRHOUdRwZSCM6H1l158CO8Co0zGTsLN6fic6J1yvovA4xJo0kjOZHUMp7QRes65paSCrcEHMJeuLqKEIoQqB6Xt4egwwgQ2knuD3Rj1vf6vgTU6gh25No6BRaqTZbYalZHDg4xGjMjyCQ2LxsPmyWICWsbvpchrXuAO2rUyOLjY2tu49qhNYNnTNR+Iiyu68crMuYcDZiLjuNr0+0ki5TLgAdUnalXSbrobW/OkuY1zS0jIpcUr43B7TmMwpCGTML1i62kdTTW/idOleoYViLayDbb9wyPX7JW16jHnBWx5w2rLuIxBaxc3sFUeCiwHursFO+V2zGPbvUCaeCkiL5DYcOPUo+bEZrjgPzrVUWFsp+c4bTvLqWFxTHZarmR81niR0+y84XDNK4SNWkdjYKoLH3D86snuDBdxVEGOcbAK4YXcAxqHx+ITCKf7MfOy/hS4HxqqqcWii0z+d6tKPB56kgMaT84nJOo49lQiyYabFMPbmfKD32S3xUVTzY885N9lpIPpF5AMjgO8n28U4j3igT9ns3Bp9wMfflFQzi85/uVZD6Ug3vPcPddbeWJv2mzsE47OjA+JBoGLzjf4ld/wDFYP8AOe4e6bvJsyUWkwTwE+1h5OHflaw08D4VKixyRupPmq+f6RJJMbgeu4Pqm024kc4JwGKWUgfsZh0cngCQFY+QHfVvTYzFJ9yzlbgdTTfc0+Y7wqntHZssDlJo2jf6LC2naDwI7wbVbMkZIOabqoewtyOS84TGFNOK9nZ4VBr8Mjqhc5HirbDMZmoXW+5vD2UvDKrC4rG1VJLTv2ZB27u9b2krIKtm3CbjhvHYfnBEi3pLLMzcpwICQxUojXtY8P1qfh1IauW5HNbr7KoxnFP0cJIPPOQHr1fAoYt51tmtDRYaLzNzi43OqLV1JTjZ+IEciuQeqTwtcaEZlvpmF7jvApD2lwsEthsc1If0XKVMaAOrurh2eNCSqNfqs9wbPcnsAqOJmNcL5Ebk6WOINlf/AEK7xaNg3PbJDfs0zJ/qHi1QsRhsRKO1SaST+BWsVVqcihC4TQhfOO9+2lxuOklZysWbIpAzWjW4BAuL3N2t9atFTxmGEAalVMruUk6EYrHLGmaMl2bRcQrqrcODqoDHQcJNe/Sm2MLjnlbUflKe6zbKChjuQBpfj4U9VTCCJz9beKVQUv6qobDx362Viwu5c8mEkxaMnRx5ycxKnKi3ZhpY21HLhUGlxVs1gW2z43U3E8I/SS7DX7WV9LepVYRweBq2VOWEapaGXKb9vxqJW0raiLYPZ0FT8Nr30U223TQjoTyTEBedzxFqzlLhcsjyH5Df0+y3Ffj0FPGHM5xcLgdfFNMROXNzx/n41p4KaOBuwwZLBVdbNUyF8h7Nw6lN7r7ryYu7kiHDJ+1nfgLcVX6Tflz7C1V1scDbuOa5TUj53hrRrwVobbkWFUw7OTol4NOwvLJbncjQanT3AVj6vE5JnZFeg4Z9NRxAOnzPD3PtZV+RyxLMSxPEkkk+JNVhJOq1LWNYLNFgvNcSkUIRQhFCEDQgjQjgR/Cu3XCAcip/Dbx54xBjYxiYeRb9omlsyPxvbz76n0uISQuGaz2I/T0FQ0ui5p8D7eXQoPebdIwp8pwz9PhDwcDrJ9WUcvtWHfbS+voq9k4HFed1uHy0zy14tx+cFW4ZihDLoR7vMcxUuaCOdmzILhRoKmWB+3G6x8+tSWHxy2Obqkced/DvrLVeCytkAizHl7+C29F9RwyxHlcnAX67cOHiozETFzc+Q/gK01LTMpoQxu7X1usdWVctdOZHanIDgNwC6uHPh4/+Kiz4xTR5A7R6FYUv05WTZuGyOn0CbY8MlrHQ3p/C65tYHWFiO3Liu4lgpodm7toHotY95RhpLr31OlaAVRyss6yndhLnR4uuMxzPkFyUAta+uUXOtgzNdQB2wqglrtsW6Ov1T0WeSExD4TEx4iKKSJUYFBICC1hZgb8MwJuOWal7PKxlriDfgk32H3C+jtn4tZoklQ3SRVdT3MLj86zjmlp2SrcG4unNcXVVvSTtf5Ns+VlNne0SeLaEjvC5j5VJpIuUlDe0pmd+wwlYLs3HGAltcrCxt1SQDxRuRB8tLG4q9mYHg21VYx2wcxe6U27O7zNmYsASVBFsoaxy25EaA8eHGiFoDdM/NckJJsk9nobk2ubWA7+7+edUmOz2YyIb8z87VrPpKnHKSVBGTRYduZ8vFad6RpvkGxYsKNHlyxnw1kkPmdPvVzCoOeP9PmoGIVBlle++py6tAs49GeyPlW0YEIuiEyyD6qa282KDzq4rZNiE236Kuibd2asnpMw+HXFukMSRiNRm6MBQXIzXsNODKOFUEFdUfqWxsN+vPxK0Qwqm/bn1Mos7MtPgBbrB1VIv8PhWpWONrqf3Q3d+WSku3R4eIZ55TpZeIUH6Rt5cewGFWVTaeInfuUmlpnzvDWi98rKf2/toTZYol6LDR6RxjS/12HNjx17e2sPVVTp3XK9TwnCY6GPTnWz6OgKGqIrlFCEUIRQhFCEUIRQhFCFJ7B20+FckDPG4tJEfVdedxwvbS9PwTuidcKvxHD46yPZdkRoeH4TDfPd5IgmJwpL4SY6dsb63je+o7ifDsvt6CvFQ3M5+a8qxGgfSylrha3zLoVWAqyudFXHTNR89w3HncVIDWvYWneLHtU2CTZLXt1Hop2NwwB7RevNp4jDK6M7iV6nBMJomyA6gJvtJLoe7X+fI1YYHUcjVAH+XN9vFVuO0/LUjuLed87FG4JtSK3Mzcl5zKLi6ldnuolTNYLmAYsAwAOhJB0Nr317KhyguYba2TMf3AlS+2FHR3kUpIB1RJJeS4myWVAAvRlQxBVbaceF4sH383MdQtpx67aqTL9ua0/0NbW6XBtCTdoHsPsN1l+OceVQMRj2ZNripNI/aZY7loNQFKWQenDaN5MPhx7KtK3iSUX4K/vq2wxlrv7FArXaNVQwoaNCsg6MLbMDNE2tiwvBLmAY2OgynQ0+/Zc7m+Xrf0TTQWtzUBLIWYs2rFix8Sbn4mpzRsi3YoxN1b/R7srpsXAhHVU9K3gpDC/3io86x1ZJy9b0DLuXoNO39Dg44uHi72AXj027X6bHiEG64dAv33s7fDIPKtFh0ezEXcfRZCc52Vg9Buz1igxONcWHqKT9BBncjuJIH3KjYrNnscE9TRl3NGpKou3MY0zM7etI5du65Jt5aDyqvwSPbnfM7d6/haL6mlFNSspWaHXs/KYYTDNK6xoCzuwVQOZJsP58a07nBgJO5YZjSXWC0LeF1wsSbPhPVjs2IcadJKbXv3DT4DlWFxOrM0hC9J+msMEUfLuGZ06t57dFXaq1q0+2Nsw4mTo1YKcpa5vbQgW0560iSQMaXOUOsqhSx8o4XF7d6lDujLaU54/mib+trZA+mnYwpgVkZLQL87Tvtx6FA/e4rtGyc+rjZe33NlHR/OR/OHKPW06jPrp2IaSK6I7WuQv4gcelcGNxm/MOWfiB6rsW5crM69JH1CB7Wt1v2Vx1fE1ocb5g+HauHHY9kHYOfUkl3SkMccnSJaTJYdbTPa19O+lisjLi3PK/h2pbsaY17mFh5t+G5KpuXKZGTpI7hVa/W4MXHZ9Q0l1fE1u1na9vLp6Uk47GGB+wcyRu3W90kd0pOjD50sWyW6179J0d+HbrS/wBXHtlmdwL9lr8eC6Mbj2tnYOl93C6Zbd2K2FKB2Vs4YjLfSxHG/jTsUrZRtNUygr21YcWi1reP9lF04pynd18egLYafrYfEdRx9Fj6rjsN7a+B5VNoql0MgsVRY9hoqoC9v3N8RvHqFS9vbKfCTyQScUa17WzDirDuIN630MolYHBeVSM2DsqGxq8DUqE7kuE7lo3opaPEQS4aZEfo2WVMygkA6MB3XC/i7qzmMU4E+1/mF+7XzC0tFUPEY2HEEZdm71TrfnYEhkzQwIIMouVCKb2N8/Cwt5VQyteHBzd2avcOqIjGWTONz25b1lJXI5HYa9AhlE8LZBvF1iauAxSuiO4qQBpu2dlW6FTmDmHzQWSERWXpUfIXYg9cFCC73A6uXQaWsQahvtc7X3buClDaI6FYPQ/tDotoGI3AmRlseOZbut++wf301iDdqIO4JVK7ZkLVulUisl89ekjF9NtOcWLKhSMBeJCoLgd+YtV/Qt2YB2nPpVVUu2pPBRm0J0EQizSOSqOgdVulybDOrXPVJ6pUgZtLGlRtcX3y7FyTJtlFRJcgd/wpdVKIonPvoDbr3JeH036mpZDxI7tT4LX/AEWYdYYcTjJNFAIvwsiAu5/L8NY+iYXkk6k2W1+oJxdkTdwufL0WJbVx7TzSztfNI7SH7xJA8hYeVbaNmwwN4CyxrjtOW37agGztiQ4Xg8gCN4teSU8eFyR94CsliNRtlzuK02BU3KVIJ0aL+g8SsixjXY92n6/GrzCIORpm31OZ9PCypvqGq5eudbRo2R2ZnxJVv9GuHEZnx0guuGT5u/OV7qPgbffFN4vUclFsj58KZwikNRO1g3m3qfBMXcsSzG7MSWPaSbk+81hyb5r19jQxoa3QZLzXEpSu62LEWKiYmwLZT4N1fzIpipZtwuHzJV+JxcrSuG8Z934WkwoOkmQiwfI3iCgjP/x1TZvYx4POFx15k9+fb1rFuJ2WHhceJPqm4a6YQniHUN49DKh/eNDgTJKBll6hPCwMgHDL/c0+QTnCftph/wC2f3SP4U1LnDGesevqmT9je1MsP/02EHb0HwQH+FOt/wAeV3Da8bhSKj/Hl63eado1ppmPARxA+RmY/BhTNiIox0uP/FNm3JNHST/x9kiEtFAlrlmjJ8QelY+9TUk5PkfpYEd4ICAee49BHhZUrfzFh8VlHCNQv3j1j+a+6rCgYRCCd+a0+CQ8nT7R/kfDd6qu1NVygihClt9ovlOCw+N4yRn5NOdNbdZGNvH9+thglSXs2D8K8s+oqH9PUHZGRzHUfzdUCZLgitEw2KzrHbJUp6ONqDD4+FibJJ80/g9gL9wbKfKomLw7cAkGrTfsOvp3K6oHc50fEZdY/F1qu/eFz4UjphEqNdrgkMOS9t7kEAcfyyE7eZa60GGybNQLNuTp0FYnteKzgjgf4f8Ai1aX6en24HRncVC+ooNmcSD+Q8RqvWGe6j3VbPFnLJyizlObId2jMcbyRkMWJjjdrqVUWJj6wIKki+nWOtQprNO0bdpt55J2O5GSdbPxjQ7SglIZSJIr57BivVjZmAOhIDG3fSdlr6ctbbfp3rocRMD1L6PrPq2XzTjJ1fHYiR2IGfENdeN+uFy9YXbNlIFxwrRBpELWjoVQSDISU0x+LLIB07yi/qupBGnG5Zr++lxssftskPNxqk9nJqWtw7O+qnHZi2NsYvmbns/K1H0lTtdUOmdbmjLr327Fp+/Uv9H7DTDiwkmCxtbtb5yX4Zh50xhcN3ty0z9lHxKo5WZ8g0JNurcs09HeyPlW0cPGRdVbpX+zH1reZyjzq8rJOThd3d6q4m3KvvpZ2pmxQjBusCa/bazG/wB0J76x72GaoZEOP9/BbXDLUtDJUu3+mnisyJrbtAAAC88c8vcXO1Jv3rQIkEOx8Og9bEzPM/eqjIPyT3VkcdmvJsrb/SNP/UdJwHifxdQtZ5b1FCEUIOeq0rY+1BNFHP7SfNzdw0u3wVvAmqSaHZkMThkc29fzJYispTBM6Lcc2/PDsTvG3VZFtfIVmUDsDhmt33DfiFERLy1x1sWu6csu3gosdrgnfcHr3JzD/wBTIORihb9+YfpUR9xA0cHO8ggj+iD/AKnDuA90ywusWBH2PhhnP52p1xsZrfOcFImH9WYncT/yCVBvnA4yylfuKAreVkb8Qp0gR2Lh9re4/n0UfIW6B4rztDHLGJJ29WJSiD6TniB5gL+KkMjdJssOrjd3Hjn5pcEDpXNibq459HX5rL55i7M7G7MSSe81fNaGiwW7jjEbQ1ugSddS0UIU9sGLp8Jj8MfahEqfbjOb8wnuq4webk5hfS6yX1XT7UTJOse3qs7FbgZLzVR73V7jQg3B+IqRsiSPYO8Kwhk2bPG5Wza+13xcnTPxKqAByAUD4m58682qQ5sjmuysbdy9LoWNZACw5EX781E7TjzIe7X9atMBn5Or2NzgR6jy8VB+oKflKTa/yG46tD5+CYYMEXuNK2UpB0XnMpBUzsUjMyuEMZF36QkAAcCLENe54LcnsqJNcC7b3REeOiRxrxBgYQQANb3sWB4qCSwXxN/DhXW7Zbz0lxG1zVvH9al+l+dUH6Z/BWvKLAJpMzMe0k+83rRgZWVNfevF66uLqsQbg2Pu7645jXCxCWyV7M2EjqTzbW158Ysa4iVpOiDBC1rjNlvc2ufVGpvwpuOGOI3YLXSzUPIsVYfRVtnC4CaaTEFgzoqI4QsAL5mBy9bUhOA9motdDJKAGaDNSYJ2DVRO39pdNJJKSCZHZtPgPIW91VGFUkn6p0j22sN/T+Fp8broRh0dPA69yL24N9bkKHrTLFLRt5ky4fZ0f0cIh8yFuf3awuLuvOe1el/SY/8AjvPEjyKr9VK1QRQuooQpHYe1mw0mYDMp0dDwYfqOVMzwiVtj2KDXUballjkRoVesNjkdUeNs4XRe0qR1oHvwbgV4XyKPGtdGQ4hwtfzG/wCcVk5IXxOLXjP13EeXaldnygPH1ibBor9osJI2v3qpF+24omZtRuHb7+V+0JmVvNPf6H3SGFlIjg+nHh0AHLO6qq38Ark9gvSzEWueCPuccv8ASM+/1T89nTSEaF57Rcn8L2uIWNcxbKqoEVzbqobXfvdyLgdiqbcijY2nZC9zc8CdB3eqQI3SO2Wi5O7idw7AqXvFtr5QQqDLCmiLzP1m7/57asKeDkgbm5Oq1OHUH6Zu07N519goepCs0UIRQhWX0eN/zqjk0cq/u3/01LonWmCo/qFt6F3WCs0yZer9HT3aV6KDtZ8V5K7XNIYmDMRbTtvTkb9m909G4N1TnDOyqF7OdqqajC6eecyvvnu3eSuIfqGpp4BDEAAN+ZPnbwQ0hPO9SoqSGK2w0CyrKivqZzeV5PzgMl5vUiyh3XKF26CaFxSf9NPTHIBK23cVHyJYkdhI+NqfBuuWXihFkULi9KpJAHE8ANSfACgmyU0XNgncWy5G4rlHMtp8DrUCbEqeLV2fAfhW1JgVbUWc1lhxOXhr4JXG7M6NA2a+tjpoL/H/AO6Zo8UbUyllt2/XcpeJYCaOlExdtG4BtpbP1UdVr0LOaLR96WzQbOf6WEj+AU/6qwmLttOe3zXpv0of/jvHAjyKr1VS1SKEIoQneytnPiJBHHxOpPJRzY0iSURMLnKLV1TKeMvd2dKu+B2NHCo6MXZjlDsNXPEs3ZGuW4HtEDuvWSTOkdn124buq5vboF1k6itlnJLzkM7cN2XSb2vwunuAiBePj1s0gvxyqbJftu0jSeJpE7g1heANw9/Cw7FHe7mnsHfr4ADsTeGG8cPtM8CML8CyIAQftJIVPdS9sFz7/wAXWueBOvYbJ+VxZK8A2AeR2E+hsV5xOzoplIdS4sHB9rIw0kU8c4tZh7WUG2oFAmcx1xlnb+/Qdx3ZrkNTLA4Fhtu6Oo99xwN1SttbJbDOAesjao44MP11qwhmErbjUajgtXRVjKllxkRqOHz5mo+nlNRQhFCFZPR2t8ch+ikjfu2/1VLoheYKk+oXWoXdYWbM+brfSN/frXogbbLsXkhPOzTjDRBr34aWqpxOvfTloj1N/BaPAsJirGvdMDYEAfOj1Xp8IOR9/wD4qNDjotaVqmVP0q+96dwPQfJONobvYqFVeWCRUYAh8uZbEXF2W4HHnVzFVQvHNcstLTSRkghRdP3TFiu2oQuV1Cff0ZJ2U1yjeK7slOsTCExsyMBpJOqhgWGa7hCwAJIvlPCmg4mEOHAFPEDlLFc2xhwqKBGVytlDmJo8wEa3JZgM5Zg5HYPKiBxJz1XZRYZKW9G2w8PjcS0WIz6JnRVbLmsRmDEC/AjgRzpuumkiYCxdpmMe6zltuyt3sNhR8xBHGebBRmPi3rHj21Rvle/7irJrA3IKkY6JcJjJ2ESySMVaBWtlu92dzf6JBHnUBwDHE6nd6LVxPdV0sbXOs0ZOI1yyAHgoHePGPi4iXEbHQdIidGwZlY9GVJ6wFrg93fTsU7mStk4H8eqdkw9joZIGki4OR52hFnXytwtnqs8IrZBwIuF5qWkE3WgO/TbJwcg1MEkkD91+st/LL+IVkMditIXdPmt59IT858Z3jy/ChKz63SKEIJoQtF3f2V0EKxnSSfrSEcQg4gHloVHixNU09Ryjy7c3z/v4LGYhVmecv/izIe57fBSGNvlkINuECW5ZmVWI8yPwUiM25p1+491woMYzDe3ryuE4hX/mXHJYolHm8t/gFqO8nkgeLj5NQ4gwt47RPgLeqZ4XSPAnuUHzwz6e/L7qXa5mHz7gpE1jLO08T/zB8kpFdbm+sUjDs+bfKxHgA4P3KduJBnkXAd4uFHdna28Dvz+dqR2rswSpJhzYXBkhPYw4r4Bj7ntXIZy3Zk6bO9+7xT9LUmCRso6j0j+3isydCpIIsQSCOwg2Iq8BuLhbhrg4bQ0XmupSKAhWDdiToYMdiTp0eHKL9uQkC3fcD3irXCIuUnHWsp9VT7EDI+JJPZb3WcgcK3d15nxUjh0so9/v1rF4lNytS47hl3L1DB6bkKNjd5Fz1lSm72zvlOJhhtcO4zfYGrfug1DiaXPAUysmEMD5OAy69PNfQ6KLWqzF1giAsj9NGHw0fQiOGNJ3Znd1UKxUDLZrcbkjU/Qq2w4yOJucgoFYGtAG9Z1gIoyT0hKgAZfZUnsZ8rZNOdj5VYzOc0c1RI2h2q7tWALIVjXKvBTmz5wSbPm4G4tw0ojddu1dDxzrALav6op9E/z5VRfqndCs+RCzHf8AgMO1J7c3WRbkgHOoJuQQQMxYcRwq3pHbdO2+e7uUCoFpCm22oj0QI6FgCM0ka3zNe2VHVSAgv7T3Y9mgpMBaHEadvolTNOzdNd1dqfJcZBNyRxm+w3Vb91ifKn6mMPiITMDtl4K+mb6VmQrm+SovpNwXVinABytka4uCDqL+Yt96o9Q3Ry0GAygudATqL9u+3ZmqDNNm9lV1JuBbieHgLaVF2iVp2R7Bvme3hvVV2rDllYcL9YefH43rYYbLytM08Mj1/wBrLzHHab9PWvG45jt/N1bPRzIJ48TgWIBlUSw/+6mpA7yAvkpqJjVPykW0PnBO4JWfpqlr+Bz6jkfNRtu0WPMHkew1iV60CDmEULqkd3cJ0uJiQ8M1z4L1iPO1vOmZ37ETioWIzcjTPf0WHWclpsNjNI3JAqeGnSH35l91UbuZE1uhNyf+PflmsQ4HYaD0nr3eiap+zwoPtyBj49HJL/mWlyOIllPAW8QE6AC6S24eoHqneFHz0x7ox+6T/qpmU/0WDjf29E0TzWjrTLD/APT4Q9nQf5Lfxp5v+NK3jfwN1JqP8eTrd5p0sYM06Hg0cZP3ulX8kFMbR5KMjc5w/wCKaIHJtd0kd1vdJdJ83h5OYKBvF/myPxMD4gVKPPe9nXbszHeuauc0bwT2DP0VH33wYjxTEcJAH89QfiL+dWNDIXwi+7JavBpuUpgDq029lAVLVsg0IUxvVJ8l2bBhv7TEv8olB4hBbICPEKfFWrWYHT7Lds/CfwvMfqatE1QWg5DIeviqJClyB5VeVUvJQudwHiqPD6c1NSyIbzfsGZ8FI1hSdq99TmvVgABst0GS0L0PbNzTSzkaIoRT9ZtW8wFH4qk0rbnaVFj09mNiG/M9WnndaxUxZgZr559JW1PlG0JiDdY7RL4Jx/fL1oqGPYhHTmqipftPUfsl8iZgzBix6iyMjOAoCKqg2YFy12IOUIeBNdluXfPNEdrJTCYbp9oRxg5s00Sk6HS6lhdQA1rMM3O16L8nASeBQBtShfStZ1W6xf03bPy4iGccJIzGftIxI94k/dq4wuS7S3tVdWtzDuxVro2dVlRZHzKU6MWyqDDkCWzcMwYiw1HYRTu01p2D69d9OlcdzhtBVx0IupBBFwQePYb1OBB0UR1wvon0d7V+U4CBybsq9G9+OZOrc+IAP3qzdVHycpCt4H7TApLeLAdPhpY+ZU5ftDVfiBUZ7dppCnUk3IztfwIWKiqw6kcF6EDe9tDYqJ2/DordhsT3HX8x8avcEnsXx8cx86rLIfVtNtRsqG7sj6eKjdl498PNHMhs8bBl8ezwIuD3E1oZYw9hbxCxLH7JuFfN6MMkgTGwfscRqw45JfaRrcDe/mDWCxCldDIV6f8AT2JNqIRE7VunSPwq/VetIpLd7aYw03SMpfqstgbakrr8CPOmp4+VjLL2uoOI0rqqHkmm2YPmpxt8hlnAiN5SSDm0F41TXTX1aYZRNBaSftHqSqoYG67bvFh0dK7JvqCYfmCBG2Y/OXv828dh1R9O9+7vobQxNva+Yse8H0XRgTgH8+9xYZdIOefQlYN90V5GMLEPlsMw0sttdKScPjIDSTlfxN+KadgMhaAHi+fFN33wUJEiwm0fR8XGuTy7hSv0LBI54Jzv4pz9lkfI97njO+7inEW/CCV3MDWZUUWcX6pc66fX+Fd/QxFoab5XPfb2SHYFJyYaJBvOnV7Jqu946LIYjcPnBDdk3SAcONtKSaIcoXhx0t/62vr2pz9kcH7QeNM+6yj95ttrimRghQqGBuQb3II5dx99PQQ8kzZBup2G0DqQOaXXvZQtPq0UxuvspZpS8pCwQjpJmPDKNcvnb3XqVSU7ppANyqMZxBtHTkj7jkPU+3TZVfejbRxmJknOgbqov0UX1R/E95Nb+nhEUYavJZpdt1ymeCXn4Dz5/wAKqccmAjEY3nw/utP9K015HTndkO3XwTusytuN63P0c7N6DAxA+tJeVvvageS5R5VZQt2WLE4pPy1U627LuyUpvJtMYbDTTn+zRmHe1uqPM2HnUiJhe8NG9VsjrNuvmQsTqTcnUk8zzJrU2AtbqVIcySrJg4EeENq6qsayFMrgKrmRgVbIwLFtbZrW0qA4kSW/v4X8bKYANi/z53qS9E2CM+0llI0iWSU24ZmBQD3uT92uV79iEN45LlM3alut5qjVmqX6WdldPs92Au0JEo8Bo/7jMfKpdDLsTAHfko9Sy7FjOxMQi3QsY2dlGcAEgWIFi2kepIz2YgHQDU1cTtf9wztdV8LgMjvTXamGEbABWS6qxRiGZTdgQxHblzcBowpcT9oa6JMrLFaN6D9q2efDE6MBKg7x1H/OP3Gq/E47Wk7FLon6tWuWqpvZTrbljW9mA6DFyoNFJzr4Nr+dx5VXSscH5DVbzDJzNStO/Tu/CgsbBnRl7R8eI+IFO0cxgmbJcDPd3Wzuu4jTCppXx2zIy6CNPFVKtxZeTFWncreJYC+HxAzYSfRxzRuAlXstYX8AeVjX4hRNqGHj5qbQ1r6aUPabG6kdv7FbCuATnjcZopBwdeXna3vrD1FO6F1ivVsNxGOtj2m5Eaj16lGVHViihdRQhFCEULgRQu2RQhFCE82RsyTEyCKIXY6k8lH0mtypyOMyO2WqLV1cdLEZH/3PQvW+m2o40+QYRrxIbzyc5ZB4ewCB5gchrs8Lw8RNDyvK8WxJ9ZKXOPsB0KlgVcnpVPfO6f4W2UWI7TWSxjlDNtOBA3XXov05yLaVrGOBdqRvz48FJ7D2ecRiIoR7bqD9m92P4Q1VbAHOABVvVS8lA553D+y+i44wAANAAAPACrW2VlgSbm5Wb+m7amSCHDg6yvnYfUTl+NkP3assNju8v4adZUOsfZlgsjwEOd9SbKGc2AJIRS1lB0J051byEtblvy7SoETbuUhtbHLNErgE9bJdm4EBW0VbRkEHkikaVHiicyQh3X8vc+KeldtMvZaf6FNlZMNLiCLGZ8q/YS4/zF/dVdiUu1Js8PNSaNlm3WkVXqYk5owylSLgggjtBFrVwZFcOYXzZtXZQweNaCUXSN+J1vGdVJ7RYi/mK0kchlh2m6+qqXN2JLHRKS4WWWFizRynMMhQpZbBiwBAAN+raMXOnAc22vYHWblx6/nYluY4tN143O2n8lxsEvshwr/YbqMfINfyp2qj5SJwTUDtl4W3bZ38wOGuHnV3+hH84fPLoPMiqKKkmeMgrN8zBvWWb578LjJFaKEx5QVu5BJF7i6roLa8zxqUMHa8h0pT1Pj0tKxzYQM87ncqssks7iMZnZyFVFsMxPAW0Hvqwipqen5zQBbfwUKoxKrqzsveT0blPb7botgVgbMWDrkkbl0wuSF+qVOn2WpuhrBUl+ViCe5MVFPyQBCq3Cpyiq07r72dEnybFIZ8I3s+1Gb3zRnx1t7uw19bh7JxcaqwocRlpnhzTaymdobuHJ0+Eb5VhzwZNWXudeN/LxArHVVDJC45ZL0fDcegqQGyHZd4Ht3dtlBCoKvrooRdFC6ihCK6uIri6FMbI3dkmUyuRBh1F2mk6q2+rf1vHh31Kp6SSZwsMlUYhjNPSCxO07gPU6Dq16E12/vXGkRwmAukTX6Sc6PLy8VX4+A462gwxsLbuXnOJYtLVvLnHu3dSph176t7gC5VQ1pc4NAzKdR4T6XuqiqsaDcoh1n2WvofpZ1tqoOugHqm8iFSQeR0/OrinmbNGHt3jNZmspn0lQY3ajx6fmikdg7flwkwmjyMwBAzjMNePAg8NOPOmpMPgeb7Nj0J391qTHybnXHStL2R6YImsuJgeP68Zzr4kGzAeF6hSYY8fYbpTKxp1yVG9Im3lxuMaSM3iVVSM2IuALk2IuOsze4VPooTFHZ2pUSplD3ZJls6BkiWSNY2kZzlz9gtYRkkLnvmNrh9BYVyUte4tcTa275mlRAgXC846OTEYroUJdi4jQE3AYkZgO4Nm15gXN6VGWxRbRFvmSbddztkL6M2Ps9cPBHCnqxoqDvsLXPeePnWdc4vcXFW7W2ACe1xKRRZCzH00bvZ41xiDrRWSTvjJ6rfdY+5yeVWWHTbL+TOhUOrj2m3WdbIxF167L1Hi60mdljCm0eRUYG+Ym/BQF1PWvU6ZtjkOP5UaI3CjtpQBW6t7G91bLmVgbMrBdOOotpY91PwkkZpqUAHJMxTugTSKELXfRZuwMOnyydSJHBEKn2UI9Y9jN+Vu01nsVxBreZfLzKtaOmJ529WjerADaGDliXR8oaM6ftB1gNfwnuaoOG17XPa9umV+1SamnOzYr57YHgRbtvxv2GtnYHNURFslykEWXAn+x9sz4STpIJGjbS9uDAcmU6MNTxpmSCOUWcE4yUszarhh97sJirjGwCGQ2+fg0v9pDfl41SVWCNfmz8q+ovqKop7C9xw1Hv4qQw+7ME4D4fGxMD7LjIw07z29wqllwuRi0cH1UxwG2zuPp+UnJuPjALhEfX2ZF4X7yKimilVm36gpDvPcvSbjYs+yi685F04cbXoFDKuH6ipBxSrbpRw9fFYyFEBFwt3J1Atx01PYafiwyRxsVBn+qI2tOwzPiT6W9VF4neLA4MkYeE4uVTpLMQIwQTbKq6n3Dxq6pcDbq/8rPVv1LUzc1psOj4T4qr7d3jxGMYGeTMB6qDqov2U/ibnvq9hpY4hzQs7LO6TVRkcZbgPfRPUMgbtvKepKOarfsRC58utPoYQvj21lqzEZJzYGzeHHrW9wzBoaHnuO0/edw6kyxu1AAQnH6Wlv576lUWFudZ83coeJ4/a8dN/u9vhUZBPYknnx/W9XzLNyAsFj5QZMyc+9P7U+oVkXoCF7iIuM18t9bAE27gSLnzpLhlkui181OYzFqkZMIiUOMrBUVg45jr3dCPouDx0Y1Ejj238/wCfOxSnOAbkrf6F93s8jYxx1Y7pF3uR1m8lNvvHsqPiM9miMb8z6Jyjj/mVsNVCsEUIXaEJHE4dZFZHAZWBVgeBBFiDQCQbhcIBFivnTevYcmzsS8WpRg3RsRcNE3I34kaX71B7K0UEwnZtHVVEzDG7JQBN+81KsAmbkrlCFadwNhx4ie87R9DHZjG7opka+iAMdV4k+7nVdiNXyEfM+4qbQ0zpnXAvbgt1xKLMtlYHlow99gazFVCZWHPO3H2VuxxjOYsubN2f0ep7/HjYG/h+dRqHD205J11116+5Lnn5RYj6TtjDD4xnQfNz3kXsDXtIo8G1+/W2wypE0NuGSoayLYf1qpWqxURcpstXUUIQKEJUYl/pt+I/rSdlvBduQV5MrfSPvNd2RwXF5JroFtELhoQl4cPm46D8/CqquxSOnBaM3eXor/C8ClqiJJOazjvPV7p07qg10H51nLT1cl8yfLq6PW62d6TDIbDmt8SerU9avO4u4MePwwxGJZxG5bo442C3UErmkaxJJINgLWsONTGxtpnc37uKzNZiUlWNk5M4e/sqf6SdzP6NmQI7SRSglC1swKkZlYgWPEEHTidNNbelqOVFjkfNU0jA1VzA7PMmpuq9tuPcP1pNXXsh5up8lZYbhEtWQTzW8fZSM2GCAEXFtO2mcKrpJi6OTPeE7j+ER0rWyRWA3i+fQRvPSm1Xayq6KEJ/sHZEmLnSCIdZja9rhQNSzdwFNTStjbtH+6cjYXmy+lNj7NTDQxwxiyRqFHf2k95NyfGs095e4uOpVy1uyLJ5SUpFCEUIRQhVzfndhcfhymglS7ROeTc1P1WtY+R5VIpqgwv2t29NTRCRtl89y4Ro5TFLeNlbK9wSVsdTYany46eNaEODm3bndVOwQ6xUmcLFLGehCjIAQTcSXvZul4qVPFSDxsoBJNRhI5jv6n47PVPFoc3mqJjkZCbaHhyPuPwp+SJkrbP0SIJpIXh8ZsQneExPYcjfVJF/OsxXYW6HnxXLeHD3W6wvHYqv+nOA1/VcHq4dWfWpGLa2IT1cROtuyWQD3Zqqw9wyurx1LE4ZtHcjam1p8SqpPK0oU3XNYkG1jY2v5VJpK6SmdduY3hQKnBaWdhbbZ6R+VByxFfCthR10VSLtOfDgsJiGFT0TrPFxuO4+ySqYbKsRSGjaNkDVSuz8B80ZndY475ATGJGZtDljVtNBxa4tUKoqrTCniZtPtfWwA4k2PYLZqXDDzeUebN3b7nqySKbMeQFolZ0XmUCnzAv38+XdThqooyGSkBx3Xv6BI5Fzs2C47vdJbOw4aaNHbKCwBOQvbX6AsW8KdqCRC5zdbFKpWB8zWuFxfS9r9quS7r4S9/lT3/8A0Z/yz2+FZP8Acqi1tvw/K137dT3t+n/9x/1Ve3o2dFC6dFI0mYEkmB4LWOgCsTfxFXOFzyTMJeb2PVuVDjNPHDI0MZsXHEOv3AKLm2jlXhduHd4k1Emwcme9+Ye/q/KuaX6j2aUNLbyDLoPT+PFQ00xY3Y3P88OyrOCJkAs0KiqKmWodtSG60b0e+kz5FAMNNC8qKSY2jIzAE3yFWtcXJIIPPhzqHVUgvtg2So3ONgBcprvjt5tpTJJInRxxgiOK+Y6m5aQ2tmNh1RoLcTVS6tMTTHDv3+y1FDgmklRbq9/bxUNLKFH8P54Vyjw6SoN3Gw48VKxLGYKEbDOc7gN3Wfx0JnLMWtc3tw/TwrUw07IW7LAsBV1k1VIXyn2CSNPqIuqpNrAk8gBck9gHM1wmwuugXyW9ejXdH5FD0kg/5iUDN9ReIjH5nv8ACs/V1PLOsNAranh5NuequlRFIRQhFCEUIRQhFCFQ/SVuQMWhxEAAxCDUf9xQOB+sOR8uy06jq+SOy77T4KNUQbYuNVkGzccYjka6gMcy2UZjwyOW4A8CxvlF7Aa1bSs2htN/t0qvjfbmpTbKplU8G0y5QQCvC4U8E0sntPqx4im4bi99N/zjvPDounJWt7dyipoirFWFmBsQeI8alhwIyKjkEapbD4mws3Dkap67Cmy86LJ28bj7LS4V9QPgtHPdzdx1LfcdGfQnasDqDcVmpI3RP2XixW4imjlYHsNx0ZhDWsb8OddpzJtt5O4dfL5w49CTUNiMTuWALQLm+lh8yUa5F+rwrdM29gbf3b15TUGMyOMYs2+Q6F5vTsdr6pjoU7DKk2EWDOsckTsy52Cq6va4DHQMDyPEVVyRS01eanZLmPaGnZFyCNNMyCL9SsGObLAIrgEG43X7dFIbG3m+SwtCVVzrqGDDhbiCQfy077CBiGAtxCobU3It1jeTvTsFd+njMRA81D7ElJxcTDpATID811pBr7F73bs/kVe1TC2lc25ybbQeyjUjg6paTbXfp26LUTipfpba/wD4J/trF3dv2u78LYmNmuzD/vP/AHVH9Ibs0kWY4s2VrfK0CNxHqAAXHbV9gxux17671nsbaGyNFmjL+JuO3MqoOtxY1c2yVI11jdM48IzNlHv5AVCqKiOnaS82t4q3oqWWreGxjrO4damcLhFjHaeZP8OysxU1klSdnOx3fNVt6LDYKBm2fuGrjp46Lk2KHAe/9KtaHCLAPnGfD3VBin1Hf+nSZcT7fOpNkUkiw1JAA5kk299X2TRa2QWRN3OzNyU4xOBZBc2ZbkFkzFQwNipYgC+h4XpLZA7JKdG4JtelpC130X7iGPLi8Utn4xRn2f8A8jD6XYOXHstT1tZtcxmm9WNNBbnOWo1WKaihCKEIoQihCKEIoQihCoPpC3AXF3nw4C4gDUcFktyPIN389L9tTqSsMR2XaeSiz04fm3VZDHiHhkCTKVeLqglR0kfDgG9YgXyhtATflarbYDm7TDl5qFtFps5P4mTEowyuFULlQFDlIB6kTmzMzgElSOTNqQKZO1Efnjwt4pwbLxoorH7OaM8CV01IsRdVbK665WAZbjgLjXWpLJQ7rTD4y1NopSvDh2U1U0kdQ2z+9TMPxOeifdhy3g6FKT4jMLDTtqHQ4Z+ne57jc7lY4tjhrImxMBA/l0n1HTl1Jvera29Z1T25eCE2JymFsR82x6NXVDxXW76aX+NV2JkiC7eI6FaYQQJ87DLeLhX3+q6f3XP/AIiD9aznKv1z71qDI3/7I/8Aa7/qu/1XT+65/wDEwfrXeVk6e9d5RtrcpH/td/1XU3aVSCuzMQpHAjFQgjwINxXHSPcLG/ejlRe/KR/7Xf8AVOv6Ml/9Hj/8ev8AvpsNz0Pf+UCVo/8A6R/7D/1VG9IuGZJYc0U8V1Y2mmExPWHqkE2HdV/g4Gw7XXes9jTg57bOacv4ggdtwFUKuVRpbDzZeOo7P41Ar6IVTQNCNFdYPipoZOcLsOo6V2eYnTgOwfx7a7R0DKdt/wCW8+yRiWMTVptowaD3Rg8OZHVFIBNwCSbcCdbAnl2VLkeGjaKq2gudbipbD4d0VMqxk3JkzdGQUJBR1Zv7LLfroRrfmBaM6QOJ10yT4ZsgJvtHaJkLouZszZc7O7l1El0CqdFJspNuJ87uRxbIue7h0pL5LnZC0r0d+jrIVxOMUZtGjhPs8w0g+l2Ly568K2srtvmM048VKp6a3OctQAqtU1doQihCKEIoQihCKEIoQihCKEKsb47lwbQW7fNzAdWVRr9lx7S93xqTT1T4TlomZYRIOlYhvLu5iMC/RzqQpPUcao5txB5HuNjpV3BOybNuqrpGPjyK94DGqwEP7JWSSNmbgqiJmBvzLSXY6AmyDlTT4y07Xd5fhKbIHZLmOwcRsqiznKLB1DKWsESRG46FCXU6MzXHAV2OV2pOSHRt4ZqNxuDMdrlWF2F1v6ymzKQwBBBI4jnUljw5MPaWprTiQpHYuOSGTPJCJ1sVyF2j1uOtdddLcO+otXTiePYJtvUqkqnUzy9vDz61Of1qwn91x/4mb9KrP2SPj5+6tP3+o+Bvsj+tOE/uuP8AxM36Ufskf+bz90fv9R8DfZH9asJ/dcf+Jm/Sj9kj/wA3n7o/f6j4G+yP61YT+64/8TN+lH7Izj5+6P3+o+Bvsojb+0452QxYcYcKCCFkeTNc8bvw8qsKOkFM0gZ3VdW176twdJqOgDysompqhLoNcIuhAoyCCpODEx/NysxEkZUZVX18tijX4DTqtc8FGhuajljyC3UFPgtsHcEps/A4nHSdFEryktmsSSqXPFmOiiwt5aCh7o4WhzuFutDQ6U83RbJuT6P4sFaSQiXEfS9lO6MHn9Y6+FU9TWPmyGQVhDTtZnvV0qGpCKEIoQihCKEIoQihCKEIoQihCKEIoQkcZhElQxyIro2hVgCD4g10EtNwuEA5FZhvR6JQbvgntz6GQ3H3H4jwa/iKs4cScMpO/wB1DkpAc2rO9oQ4jDOseKibq5gFlF7qVKlUk7LMbZSQDY1YNdHIDsHu9lEO2085McfiekYGxFlVbsczG19XawubG17cAB305GzYFh7JD3bSbU4m1N4TYokWAhiC5bpL6hVz5VIHabHxLLwqK6eznDoy61IEV2gpvHsksIyGHzkgRQRwVs2R2t25GNu4dtLFQCbLhhNrprgcG0ubLbqqW1PH6o+sdbDuNLfKG2vvSGxl2iWi2YzBTdQrBMrk9Ulmyhb29YENccgpPZdLpgOxKbESveK2UUz6klVzZTG6E/OInBwNOve/dypInCORXna+zDAwHWKnMFJBW5VsrC3ZexB5hgaXDLt6/LrkjLEWUfTqaRQhL4LByTOEiRpHPBUBY/DgO+kvkawXcckprHHRaRux6J5Hs+Nfol/7SEFz3M+qr5X8RVZPiI0jHap0dHfN61TZWyocNGI4I1jQclHHvJ4se861VPkc92043KmtaGiwT2kpSKEIoQihCKEIoQihCKEIoQihCKEIoQihCKEIoQkMZg45VKSosiHirqGB8jXWuLTcLhAOqo+2vRThJbmFnw7HkOun4W18gRU2PEJW5OzUZ9Ix2YyVK2p6KsbHcx9HiB9VsjfhfT96pzMSjP3ZKM6jePtUDidl4/D6PDiFAKnVC69QELqARYXNhe3up4Pgk0KQRKzcmke2pUbrG/qkI2YKMpBGVQRl4W05E0owMIFu9IMjxqF5w+1DHboVWPrBj7d7CwF3uQPW/Ea6YQ77jf0QJbaBIPi+rlCqFEjSBT1hqFGUg6EWUDXiKUIxfM3ysubZy67pePazDKEVFAzWUZ2HWKE6OxsLxrYDTSk8i2/OPlu6gErlX6AJXDbMxk9xHDPIHbOfm2yltRfMRYGxI4/lXNuGO1yNEbL37lYNmei/Hy+uqQDtkYE+Spf4kUw/EIm/bmltpHnXJXPY3okw6WOIlec/RX5tPOxLH8VQpcRkd9ospLKNg1N1e9m7Lhw65IIkiXsRQt+824nvNQXPc/NxUoNA0CeUlKRQhFCEUIRQhFCEUIRQhFCEUIRQhFCF2hCKEIoQihC5QhFCF2hCKELtCFUN7+DfzzFSKb7wo8uqxXeH1zV7DoquT7k32L64pcuiS3VbLufwHj+lUdV9ytI1fKhKUuV1CKEIoQuUIRQhFCEUIRQhFCEUIRQhFCF//9k="/>
          <p:cNvSpPr>
            <a:spLocks noChangeAspect="1" noChangeArrowheads="1"/>
          </p:cNvSpPr>
          <p:nvPr/>
        </p:nvSpPr>
        <p:spPr bwMode="auto">
          <a:xfrm>
            <a:off x="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140968"/>
            <a:ext cx="247455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92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781300"/>
            <a:ext cx="7272338" cy="3311525"/>
          </a:xfrm>
        </p:spPr>
        <p:txBody>
          <a:bodyPr rtlCol="0">
            <a:noAutofit/>
          </a:bodyPr>
          <a:lstStyle/>
          <a:p>
            <a:pPr marL="447675" lvl="1" indent="-382588" algn="just" eaLnBrk="1" fontAlgn="auto" hangingPunct="1"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endParaRPr lang="en-US" sz="2200" b="1" dirty="0" smtClean="0"/>
          </a:p>
          <a:p>
            <a:pPr marL="447675" lvl="1" indent="-382588" algn="just" eaLnBrk="1" fontAlgn="auto" hangingPunct="1">
              <a:spcAft>
                <a:spcPts val="0"/>
              </a:spcAft>
              <a:buSzPct val="80000"/>
              <a:buFont typeface="Arial" pitchFamily="34" charset="0"/>
              <a:buNone/>
              <a:defRPr/>
            </a:pPr>
            <a:endParaRPr lang="en-US" sz="2200" dirty="0" smtClean="0"/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altLang="en-US" sz="2200" dirty="0" smtClean="0"/>
          </a:p>
          <a:p>
            <a:pPr marL="796050" lvl="2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altLang="en-US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768" y="2564904"/>
            <a:ext cx="874846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cs typeface="+mn-cs"/>
              </a:rPr>
              <a:t>Section 4 (1) of the Competition 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+mn-cs"/>
              </a:rPr>
              <a:t>Act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cs typeface="+mn-cs"/>
              </a:rPr>
              <a:t>2010</a:t>
            </a:r>
            <a:endParaRPr lang="en-US" sz="32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  <a:cs typeface="+mn-cs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HORIZONTAL</a:t>
            </a:r>
            <a:r>
              <a:rPr lang="en-US" sz="2800" b="1" dirty="0">
                <a:latin typeface="+mn-lt"/>
                <a:cs typeface="+mn-cs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VERTICAL AGREEMENT </a:t>
            </a:r>
            <a:r>
              <a:rPr lang="en-US" sz="2800" b="1" dirty="0">
                <a:latin typeface="+mn-lt"/>
                <a:cs typeface="+mn-cs"/>
              </a:rPr>
              <a:t>between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ENTERPRISES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b="1" dirty="0" smtClean="0">
                <a:latin typeface="+mn-lt"/>
                <a:cs typeface="+mn-cs"/>
              </a:rPr>
              <a:t>is prohibited insofar as the agreement </a:t>
            </a:r>
            <a:r>
              <a:rPr lang="en-US" sz="2800" b="1" dirty="0">
                <a:latin typeface="+mn-lt"/>
                <a:cs typeface="+mn-cs"/>
              </a:rPr>
              <a:t>has the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OBJECT</a:t>
            </a:r>
            <a:r>
              <a:rPr lang="en-US" sz="2800" b="1" dirty="0">
                <a:latin typeface="+mn-lt"/>
                <a:cs typeface="+mn-cs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EFFECT</a:t>
            </a:r>
            <a:r>
              <a:rPr lang="en-US" sz="2800" b="1" dirty="0">
                <a:latin typeface="+mn-lt"/>
                <a:cs typeface="+mn-cs"/>
              </a:rPr>
              <a:t> of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SIGNIFICANTLY</a:t>
            </a:r>
            <a:r>
              <a:rPr lang="en-US" sz="2800" b="1" dirty="0">
                <a:latin typeface="+mn-lt"/>
                <a:cs typeface="+mn-cs"/>
              </a:rPr>
              <a:t> preventing, restricting or distorting competition in any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MARKET </a:t>
            </a:r>
            <a:r>
              <a:rPr lang="en-US" sz="2800" b="1" dirty="0">
                <a:latin typeface="+mn-lt"/>
                <a:cs typeface="+mn-cs"/>
              </a:rPr>
              <a:t>for goods or </a:t>
            </a:r>
            <a:r>
              <a:rPr lang="en-US" sz="2800" b="1" dirty="0" smtClean="0">
                <a:latin typeface="+mn-lt"/>
                <a:cs typeface="+mn-cs"/>
              </a:rPr>
              <a:t>services.</a:t>
            </a:r>
            <a:endParaRPr lang="en-US" sz="2800" b="1" dirty="0"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  <a:p>
            <a:pPr marL="1143000" lvl="2" indent="-2286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MY" sz="3200" b="1" dirty="0">
              <a:latin typeface="+mn-lt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7624" y="1345866"/>
            <a:ext cx="6408712" cy="835643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ANTI-COMPETITIVE AGREEMENTS</a:t>
            </a:r>
            <a:endParaRPr lang="en-MY" sz="28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81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3425" cy="12239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ANTI-COMPETITIVE AGREEMENTS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900" b="1" dirty="0" smtClean="0"/>
              <a:t>HORIZONTAL AGREEMENTS</a:t>
            </a:r>
            <a:endParaRPr lang="en-MY" sz="29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916832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Agreement between enterprises each of which operate at the same level in the production or distribution </a:t>
            </a:r>
            <a:r>
              <a:rPr lang="en-US" sz="3200" dirty="0" smtClean="0">
                <a:latin typeface="+mn-lt"/>
                <a:cs typeface="+mn-cs"/>
              </a:rPr>
              <a:t>chain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MY" sz="3200" dirty="0">
              <a:latin typeface="+mn-lt"/>
              <a:cs typeface="+mn-cs"/>
            </a:endParaRPr>
          </a:p>
          <a:p>
            <a:pPr marL="342900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marL="342900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1143000" lvl="2" indent="-2286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  <a:cs typeface="+mn-cs"/>
            </a:endParaRPr>
          </a:p>
          <a:p>
            <a:pPr marL="342900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MY" sz="3200" dirty="0">
              <a:latin typeface="+mn-lt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3448893"/>
          <a:ext cx="48959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355976" y="3448893"/>
          <a:ext cx="48959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4CBF9778-A6AF-4507-8A5E-CE9A2D786038}" type="slidenum">
              <a:rPr lang="en-MY" smtClean="0"/>
              <a:pPr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76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400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ANTI-COMPETITIVE AGREEMENTS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VERTICAL AGREEMENTS</a:t>
            </a:r>
            <a:endParaRPr lang="en-MY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844824"/>
            <a:ext cx="9144000" cy="6483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n-lt"/>
                <a:cs typeface="+mn-cs"/>
              </a:rPr>
              <a:t>Agreement </a:t>
            </a:r>
            <a:r>
              <a:rPr lang="en-US" sz="2800" b="1" dirty="0">
                <a:latin typeface="+mn-lt"/>
                <a:cs typeface="+mn-cs"/>
              </a:rPr>
              <a:t>between enterprises each of which operate at a different level in the production or distribution chain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28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  <a:cs typeface="+mn-cs"/>
              </a:rPr>
              <a:t>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1143000" lvl="2" indent="-2286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MY" sz="2800" b="1" dirty="0">
              <a:latin typeface="+mn-lt"/>
              <a:cs typeface="+mn-cs"/>
            </a:endParaRPr>
          </a:p>
        </p:txBody>
      </p: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1547664" y="2996952"/>
            <a:ext cx="6335713" cy="3384550"/>
            <a:chOff x="1259632" y="2852936"/>
            <a:chExt cx="6696000" cy="3528392"/>
          </a:xfrm>
        </p:grpSpPr>
        <p:graphicFrame>
          <p:nvGraphicFramePr>
            <p:cNvPr id="7" name="Diagram 6"/>
            <p:cNvGraphicFramePr/>
            <p:nvPr/>
          </p:nvGraphicFramePr>
          <p:xfrm>
            <a:off x="1259632" y="2852936"/>
            <a:ext cx="6696000" cy="3528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439" name="TextBox 9"/>
            <p:cNvSpPr txBox="1">
              <a:spLocks noChangeArrowheads="1"/>
            </p:cNvSpPr>
            <p:nvPr/>
          </p:nvSpPr>
          <p:spPr bwMode="auto">
            <a:xfrm>
              <a:off x="4987910" y="3779748"/>
              <a:ext cx="2368275" cy="35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latin typeface="Calibri" pitchFamily="34" charset="0"/>
                </a:rPr>
                <a:t>VERTICAL AGREEMENT</a:t>
              </a:r>
              <a:endParaRPr lang="en-MY" sz="1600" b="1">
                <a:latin typeface="Calibri" pitchFamily="34" charset="0"/>
              </a:endParaRPr>
            </a:p>
          </p:txBody>
        </p:sp>
        <p:sp>
          <p:nvSpPr>
            <p:cNvPr id="18440" name="TextBox 10"/>
            <p:cNvSpPr txBox="1">
              <a:spLocks noChangeArrowheads="1"/>
            </p:cNvSpPr>
            <p:nvPr/>
          </p:nvSpPr>
          <p:spPr bwMode="auto">
            <a:xfrm>
              <a:off x="4860032" y="5111130"/>
              <a:ext cx="2520280" cy="35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latin typeface="Calibri" pitchFamily="34" charset="0"/>
                </a:rPr>
                <a:t>VERTICAL AGREEMENT</a:t>
              </a:r>
              <a:endParaRPr lang="en-MY" sz="1600" b="1"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10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860372"/>
              </p:ext>
            </p:extLst>
          </p:nvPr>
        </p:nvGraphicFramePr>
        <p:xfrm>
          <a:off x="827584" y="620688"/>
          <a:ext cx="7848872" cy="391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17</a:t>
            </a:fld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395536" y="4797152"/>
            <a:ext cx="8208912" cy="1512168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 lvl="4" indent="-973138" algn="just"/>
            <a:r>
              <a:rPr lang="en-MY" sz="1600" b="1" dirty="0" smtClean="0">
                <a:solidFill>
                  <a:schemeClr val="tx1"/>
                </a:solidFill>
              </a:rPr>
              <a:t>Example:  </a:t>
            </a:r>
            <a:r>
              <a:rPr lang="en-MY" sz="1600" dirty="0">
                <a:solidFill>
                  <a:schemeClr val="tx1"/>
                </a:solidFill>
              </a:rPr>
              <a:t>The Federal Court ordered </a:t>
            </a:r>
            <a:r>
              <a:rPr lang="en-MY" sz="1600" b="1" dirty="0">
                <a:solidFill>
                  <a:schemeClr val="tx1"/>
                </a:solidFill>
              </a:rPr>
              <a:t>Malaysia</a:t>
            </a:r>
            <a:r>
              <a:rPr lang="en-MY" sz="1600" dirty="0">
                <a:solidFill>
                  <a:schemeClr val="tx1"/>
                </a:solidFill>
              </a:rPr>
              <a:t> </a:t>
            </a:r>
            <a:r>
              <a:rPr lang="en-MY" sz="1600" b="1" dirty="0">
                <a:solidFill>
                  <a:schemeClr val="tx1"/>
                </a:solidFill>
              </a:rPr>
              <a:t>Airlines</a:t>
            </a:r>
            <a:r>
              <a:rPr lang="en-MY" sz="1600" dirty="0">
                <a:solidFill>
                  <a:schemeClr val="tx1"/>
                </a:solidFill>
              </a:rPr>
              <a:t> </a:t>
            </a:r>
            <a:r>
              <a:rPr lang="en-MY" sz="1600" b="1" dirty="0">
                <a:solidFill>
                  <a:schemeClr val="tx1"/>
                </a:solidFill>
              </a:rPr>
              <a:t>Cargo </a:t>
            </a:r>
            <a:r>
              <a:rPr lang="en-MY" sz="1600" b="1" dirty="0" err="1">
                <a:solidFill>
                  <a:schemeClr val="tx1"/>
                </a:solidFill>
              </a:rPr>
              <a:t>Sdn</a:t>
            </a:r>
            <a:r>
              <a:rPr lang="en-MY" sz="1600" b="1" dirty="0">
                <a:solidFill>
                  <a:schemeClr val="tx1"/>
                </a:solidFill>
              </a:rPr>
              <a:t> </a:t>
            </a:r>
            <a:r>
              <a:rPr lang="en-MY" sz="1600" b="1" dirty="0" err="1">
                <a:solidFill>
                  <a:schemeClr val="tx1"/>
                </a:solidFill>
              </a:rPr>
              <a:t>Bhd</a:t>
            </a:r>
            <a:r>
              <a:rPr lang="en-MY" sz="1600" b="1" dirty="0">
                <a:solidFill>
                  <a:schemeClr val="tx1"/>
                </a:solidFill>
              </a:rPr>
              <a:t> </a:t>
            </a:r>
            <a:r>
              <a:rPr lang="en-MY" sz="1600" dirty="0">
                <a:solidFill>
                  <a:schemeClr val="tx1"/>
                </a:solidFill>
              </a:rPr>
              <a:t>to pay </a:t>
            </a:r>
            <a:r>
              <a:rPr lang="en-MY" sz="1600" dirty="0" smtClean="0">
                <a:solidFill>
                  <a:schemeClr val="tx1"/>
                </a:solidFill>
              </a:rPr>
              <a:t>A$6 </a:t>
            </a:r>
            <a:r>
              <a:rPr lang="en-MY" sz="1600" dirty="0">
                <a:solidFill>
                  <a:schemeClr val="tx1"/>
                </a:solidFill>
              </a:rPr>
              <a:t>million plus costs for</a:t>
            </a:r>
            <a:r>
              <a:rPr lang="en-MY" sz="1600" b="1" dirty="0">
                <a:solidFill>
                  <a:schemeClr val="tx1"/>
                </a:solidFill>
              </a:rPr>
              <a:t> price fixing </a:t>
            </a:r>
            <a:r>
              <a:rPr lang="en-MY" sz="1600" dirty="0">
                <a:solidFill>
                  <a:schemeClr val="tx1"/>
                </a:solidFill>
              </a:rPr>
              <a:t>as part of a cartel following action by the </a:t>
            </a:r>
            <a:r>
              <a:rPr lang="en-MY" sz="1600" b="1" dirty="0">
                <a:solidFill>
                  <a:schemeClr val="tx1"/>
                </a:solidFill>
              </a:rPr>
              <a:t>ACCC</a:t>
            </a:r>
            <a:r>
              <a:rPr lang="en-MY" sz="1600" dirty="0">
                <a:solidFill>
                  <a:schemeClr val="tx1"/>
                </a:solidFill>
              </a:rPr>
              <a:t>, bringing the total penalties ordered against the alleged international cartel to </a:t>
            </a:r>
            <a:r>
              <a:rPr lang="en-MY" sz="1600" dirty="0" smtClean="0">
                <a:solidFill>
                  <a:schemeClr val="tx1"/>
                </a:solidFill>
              </a:rPr>
              <a:t>A$58 million. </a:t>
            </a:r>
            <a:br>
              <a:rPr lang="en-MY" sz="1600" dirty="0" smtClean="0">
                <a:solidFill>
                  <a:schemeClr val="tx1"/>
                </a:solidFill>
              </a:rPr>
            </a:br>
            <a:r>
              <a:rPr lang="en-MY" sz="1400" dirty="0">
                <a:solidFill>
                  <a:schemeClr val="tx1"/>
                </a:solidFill>
              </a:rPr>
              <a:t>	</a:t>
            </a:r>
            <a:r>
              <a:rPr lang="en-MY" sz="1400" dirty="0" smtClean="0">
                <a:solidFill>
                  <a:schemeClr val="tx1"/>
                </a:solidFill>
              </a:rPr>
              <a:t>(</a:t>
            </a:r>
            <a:r>
              <a:rPr lang="en-MY" sz="1400" i="1" dirty="0" smtClean="0">
                <a:solidFill>
                  <a:schemeClr val="tx1"/>
                </a:solidFill>
              </a:rPr>
              <a:t>Source: </a:t>
            </a:r>
            <a:r>
              <a:rPr lang="en-MY" sz="1400" i="1" dirty="0">
                <a:solidFill>
                  <a:schemeClr val="tx1"/>
                </a:solidFill>
              </a:rPr>
              <a:t>ACCC v Malaysian Airline System </a:t>
            </a:r>
            <a:r>
              <a:rPr lang="en-MY" sz="1400" i="1" dirty="0" err="1">
                <a:solidFill>
                  <a:schemeClr val="tx1"/>
                </a:solidFill>
              </a:rPr>
              <a:t>Berhad</a:t>
            </a:r>
            <a:r>
              <a:rPr lang="en-MY" sz="1400" i="1" dirty="0">
                <a:solidFill>
                  <a:schemeClr val="tx1"/>
                </a:solidFill>
              </a:rPr>
              <a:t> &amp; </a:t>
            </a:r>
            <a:r>
              <a:rPr lang="en-MY" sz="1400" i="1" dirty="0" err="1" smtClean="0">
                <a:solidFill>
                  <a:schemeClr val="tx1"/>
                </a:solidFill>
              </a:rPr>
              <a:t>anor</a:t>
            </a:r>
            <a:r>
              <a:rPr lang="en-MY" sz="1400" i="1" dirty="0" smtClean="0">
                <a:solidFill>
                  <a:schemeClr val="tx1"/>
                </a:solidFill>
              </a:rPr>
              <a:t>)</a:t>
            </a:r>
            <a:endParaRPr lang="en-MY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49079"/>
            <a:ext cx="2100063" cy="2261449"/>
          </a:xfrm>
          <a:prstGeom prst="rect">
            <a:avLst/>
          </a:prstGeom>
        </p:spPr>
      </p:pic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323528" y="2389088"/>
            <a:ext cx="7849369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libri" pitchFamily="34" charset="0"/>
              </a:rPr>
              <a:t>Competition </a:t>
            </a:r>
            <a:r>
              <a:rPr lang="en-US" altLang="en-US" sz="3200" b="1" dirty="0">
                <a:solidFill>
                  <a:srgbClr val="C00000"/>
                </a:solidFill>
                <a:latin typeface="Calibri" pitchFamily="34" charset="0"/>
              </a:rPr>
              <a:t>Act 2010, </a:t>
            </a:r>
            <a:r>
              <a:rPr lang="en-US" altLang="en-US" sz="3200" b="1" dirty="0" smtClean="0">
                <a:solidFill>
                  <a:srgbClr val="C00000"/>
                </a:solidFill>
                <a:latin typeface="Calibri" pitchFamily="34" charset="0"/>
              </a:rPr>
              <a:t>Section </a:t>
            </a:r>
            <a:r>
              <a:rPr lang="en-US" altLang="en-US" sz="3200" b="1" dirty="0">
                <a:solidFill>
                  <a:srgbClr val="C00000"/>
                </a:solidFill>
                <a:latin typeface="Calibri" pitchFamily="34" charset="0"/>
              </a:rPr>
              <a:t>10</a:t>
            </a:r>
          </a:p>
          <a:p>
            <a:pPr eaLnBrk="1" hangingPunct="1"/>
            <a:endParaRPr lang="en-US" altLang="en-US" sz="3200" b="1" dirty="0">
              <a:latin typeface="Calibri" pitchFamily="34" charset="0"/>
            </a:endParaRPr>
          </a:p>
          <a:p>
            <a:pPr eaLnBrk="1" hangingPunct="1"/>
            <a:r>
              <a:rPr lang="en-US" altLang="en-US" sz="3200" b="1" dirty="0">
                <a:latin typeface="Calibri" pitchFamily="34" charset="0"/>
              </a:rPr>
              <a:t>An enterprise is prohibited from engaging, whether independently or collectively, in any conduct which amounts to an </a:t>
            </a:r>
            <a:r>
              <a:rPr lang="en-US" altLang="en-US" sz="3200" b="1" dirty="0">
                <a:solidFill>
                  <a:srgbClr val="FF0000"/>
                </a:solidFill>
                <a:latin typeface="Calibri" pitchFamily="34" charset="0"/>
              </a:rPr>
              <a:t>abuse of a dominant position</a:t>
            </a:r>
            <a:r>
              <a:rPr lang="en-US" altLang="en-US" sz="3200" b="1" dirty="0">
                <a:latin typeface="Calibri" pitchFamily="34" charset="0"/>
              </a:rPr>
              <a:t> in any market for goods or services.</a:t>
            </a:r>
          </a:p>
          <a:p>
            <a:pPr eaLnBrk="1" hangingPunct="1"/>
            <a:endParaRPr lang="en-MY" sz="2800" b="1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18</a:t>
            </a:fld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683568" y="1196752"/>
            <a:ext cx="7560840" cy="835643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ABUSE OF DOMINANT POSITION</a:t>
            </a:r>
            <a:endParaRPr lang="en-MY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ABUSE OF DOMINANT  POSITION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611560" y="1340768"/>
            <a:ext cx="79208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Calibri" pitchFamily="34" charset="0"/>
              </a:rPr>
              <a:t>“Dominant Position”</a:t>
            </a:r>
          </a:p>
          <a:p>
            <a:pPr algn="ctr" eaLnBrk="1" hangingPunct="1"/>
            <a:r>
              <a:rPr lang="en-US" sz="2800" dirty="0" smtClean="0">
                <a:latin typeface="Calibri" pitchFamily="34" charset="0"/>
              </a:rPr>
              <a:t>A </a:t>
            </a:r>
            <a:r>
              <a:rPr lang="en-US" sz="2800" dirty="0">
                <a:latin typeface="Calibri" pitchFamily="34" charset="0"/>
              </a:rPr>
              <a:t>situation in which one or more enterprises possess such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significant market power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to adjust prices, outputs or trading terms </a:t>
            </a:r>
            <a:r>
              <a:rPr lang="en-US" sz="2800" b="1" dirty="0">
                <a:latin typeface="Calibri" pitchFamily="34" charset="0"/>
              </a:rPr>
              <a:t>without effective </a:t>
            </a:r>
            <a:r>
              <a:rPr lang="en-US" sz="2800" b="1" dirty="0" smtClean="0">
                <a:latin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constraint </a:t>
            </a:r>
            <a:r>
              <a:rPr lang="en-US" sz="2800" b="1" dirty="0">
                <a:latin typeface="Calibri" pitchFamily="34" charset="0"/>
              </a:rPr>
              <a:t>from </a:t>
            </a:r>
            <a:r>
              <a:rPr lang="en-US" sz="2800" b="1" dirty="0" smtClean="0">
                <a:latin typeface="Calibri" pitchFamily="34" charset="0"/>
              </a:rPr>
              <a:t>competitors</a:t>
            </a:r>
          </a:p>
          <a:p>
            <a:pPr algn="ctr" eaLnBrk="1" hangingPunct="1"/>
            <a:r>
              <a:rPr lang="en-US" sz="2800" b="1" dirty="0" smtClean="0">
                <a:latin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</a:rPr>
            </a:br>
            <a:endParaRPr lang="en-US" sz="1050" b="1" dirty="0">
              <a:latin typeface="Calibri" pitchFamily="34" charset="0"/>
            </a:endParaRPr>
          </a:p>
          <a:p>
            <a:pPr marL="0" lvl="2" indent="0" eaLnBrk="1" hangingPunct="1"/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19</a:t>
            </a:fld>
            <a:endParaRPr lang="en-MY"/>
          </a:p>
        </p:txBody>
      </p:sp>
      <p:sp>
        <p:nvSpPr>
          <p:cNvPr id="7" name="Rounded Rectangle 6"/>
          <p:cNvSpPr/>
          <p:nvPr/>
        </p:nvSpPr>
        <p:spPr>
          <a:xfrm>
            <a:off x="539552" y="4365104"/>
            <a:ext cx="8100900" cy="1944216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2788" lvl="2" indent="-712788" algn="just"/>
            <a:r>
              <a:rPr lang="en-MY" sz="1600" b="1" dirty="0" smtClean="0">
                <a:solidFill>
                  <a:schemeClr val="tx1"/>
                </a:solidFill>
              </a:rPr>
              <a:t>Example: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smtClean="0">
                <a:solidFill>
                  <a:schemeClr val="tx1"/>
                </a:solidFill>
              </a:rPr>
              <a:t>The European Commission </a:t>
            </a:r>
            <a:r>
              <a:rPr lang="en-MY" sz="1600" dirty="0">
                <a:solidFill>
                  <a:schemeClr val="tx1"/>
                </a:solidFill>
              </a:rPr>
              <a:t>had adopted a Decision stating that Microsoft had infringed Article 82 </a:t>
            </a:r>
            <a:r>
              <a:rPr lang="en-MY" sz="1600" dirty="0" smtClean="0">
                <a:solidFill>
                  <a:schemeClr val="tx1"/>
                </a:solidFill>
              </a:rPr>
              <a:t>EC </a:t>
            </a:r>
            <a:r>
              <a:rPr lang="en-MY" sz="1600" dirty="0">
                <a:solidFill>
                  <a:schemeClr val="tx1"/>
                </a:solidFill>
              </a:rPr>
              <a:t>by </a:t>
            </a:r>
            <a:r>
              <a:rPr lang="en-MY" sz="1600" b="1" dirty="0">
                <a:solidFill>
                  <a:schemeClr val="tx1"/>
                </a:solidFill>
              </a:rPr>
              <a:t>committing abuses of a dominant position</a:t>
            </a:r>
            <a:r>
              <a:rPr lang="en-MY" sz="1600" dirty="0">
                <a:solidFill>
                  <a:schemeClr val="tx1"/>
                </a:solidFill>
              </a:rPr>
              <a:t> because it had engaged in two kinds </a:t>
            </a:r>
            <a:r>
              <a:rPr lang="en-MY" sz="1600" dirty="0" smtClean="0">
                <a:solidFill>
                  <a:schemeClr val="tx1"/>
                </a:solidFill>
              </a:rPr>
              <a:t> of </a:t>
            </a:r>
            <a:r>
              <a:rPr lang="en-MY" sz="1600" dirty="0">
                <a:solidFill>
                  <a:schemeClr val="tx1"/>
                </a:solidFill>
              </a:rPr>
              <a:t>abusive conduct, </a:t>
            </a:r>
            <a:r>
              <a:rPr lang="en-MY" sz="1600" dirty="0" smtClean="0">
                <a:solidFill>
                  <a:schemeClr val="tx1"/>
                </a:solidFill>
              </a:rPr>
              <a:t>… The European Commission </a:t>
            </a:r>
            <a:r>
              <a:rPr lang="en-MY" sz="1600" dirty="0">
                <a:solidFill>
                  <a:schemeClr val="tx1"/>
                </a:solidFill>
              </a:rPr>
              <a:t>imposed a </a:t>
            </a:r>
            <a:r>
              <a:rPr lang="en-MY" sz="1600" b="1" dirty="0" smtClean="0">
                <a:solidFill>
                  <a:schemeClr val="tx1"/>
                </a:solidFill>
              </a:rPr>
              <a:t>fine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>
                <a:solidFill>
                  <a:schemeClr val="tx1"/>
                </a:solidFill>
              </a:rPr>
              <a:t>of </a:t>
            </a:r>
            <a:r>
              <a:rPr lang="en-MY" sz="1600" dirty="0" smtClean="0">
                <a:solidFill>
                  <a:schemeClr val="tx1"/>
                </a:solidFill>
              </a:rPr>
              <a:t>€497 </a:t>
            </a:r>
            <a:r>
              <a:rPr lang="en-MY" sz="1600" dirty="0">
                <a:solidFill>
                  <a:schemeClr val="tx1"/>
                </a:solidFill>
              </a:rPr>
              <a:t>million on Microsoft, as well as </a:t>
            </a:r>
            <a:r>
              <a:rPr lang="en-MY" sz="1600" b="1" dirty="0">
                <a:solidFill>
                  <a:schemeClr val="tx1"/>
                </a:solidFill>
              </a:rPr>
              <a:t>corrective </a:t>
            </a:r>
            <a:r>
              <a:rPr lang="en-MY" sz="1600" b="1" dirty="0" smtClean="0">
                <a:solidFill>
                  <a:schemeClr val="tx1"/>
                </a:solidFill>
              </a:rPr>
              <a:t>action </a:t>
            </a:r>
            <a:r>
              <a:rPr lang="en-MY" sz="1600" dirty="0">
                <a:solidFill>
                  <a:schemeClr val="tx1"/>
                </a:solidFill>
              </a:rPr>
              <a:t>to be taken within a certain period of time, subject to a complex verification </a:t>
            </a:r>
            <a:r>
              <a:rPr lang="en-MY" sz="1600" dirty="0" smtClean="0">
                <a:solidFill>
                  <a:schemeClr val="tx1"/>
                </a:solidFill>
              </a:rPr>
              <a:t>mechanism.</a:t>
            </a:r>
          </a:p>
          <a:p>
            <a:pPr marL="712788" lvl="2" indent="-712788"/>
            <a:r>
              <a:rPr lang="en-MY" sz="1400" dirty="0" smtClean="0">
                <a:solidFill>
                  <a:schemeClr val="tx1"/>
                </a:solidFill>
              </a:rPr>
              <a:t> 	</a:t>
            </a:r>
            <a:r>
              <a:rPr lang="en-MY" sz="1400" i="1" dirty="0" smtClean="0">
                <a:solidFill>
                  <a:schemeClr val="tx1"/>
                </a:solidFill>
              </a:rPr>
              <a:t>(Source: </a:t>
            </a:r>
            <a:r>
              <a:rPr lang="en-MY" sz="1400" i="1" dirty="0">
                <a:solidFill>
                  <a:schemeClr val="tx1"/>
                </a:solidFill>
              </a:rPr>
              <a:t>T-201/04 Microsoft v Commission, judgment of 17 September </a:t>
            </a:r>
            <a:r>
              <a:rPr lang="en-MY" sz="1400" i="1" dirty="0" smtClean="0">
                <a:solidFill>
                  <a:schemeClr val="tx1"/>
                </a:solidFill>
              </a:rPr>
              <a:t>2007)</a:t>
            </a:r>
            <a:endParaRPr lang="en-MY" sz="14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36450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Note: </a:t>
            </a:r>
            <a:r>
              <a:rPr lang="en-US" sz="2000" dirty="0">
                <a:latin typeface="Calibri" pitchFamily="34" charset="0"/>
              </a:rPr>
              <a:t>60% market share indicative of dominance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017041"/>
              </p:ext>
            </p:extLst>
          </p:nvPr>
        </p:nvGraphicFramePr>
        <p:xfrm>
          <a:off x="485292" y="1988839"/>
          <a:ext cx="8173416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6206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</a:rPr>
              <a:t>COMPETITION COMMISSION ACT 2010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(ACT 713)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46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5"/>
          <p:cNvSpPr>
            <a:spLocks noGrp="1"/>
          </p:cNvSpPr>
          <p:nvPr>
            <p:ph idx="1"/>
          </p:nvPr>
        </p:nvSpPr>
        <p:spPr>
          <a:xfrm>
            <a:off x="1042988" y="1944688"/>
            <a:ext cx="7200900" cy="4652962"/>
          </a:xfrm>
        </p:spPr>
        <p:txBody>
          <a:bodyPr/>
          <a:lstStyle/>
          <a:p>
            <a:pPr marL="93663" indent="0" algn="just" eaLnBrk="1" hangingPunct="1">
              <a:buFont typeface="Arial" charset="0"/>
              <a:buNone/>
            </a:pPr>
            <a:endParaRPr lang="en-US" sz="1100" b="1" dirty="0" smtClean="0"/>
          </a:p>
          <a:p>
            <a:pPr marL="93663" indent="0" algn="just" eaLnBrk="1" hangingPunct="1">
              <a:buFont typeface="Arial" charset="0"/>
              <a:buNone/>
            </a:pPr>
            <a:endParaRPr lang="en-MY" sz="2200" dirty="0" smtClean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968646"/>
              </p:ext>
            </p:extLst>
          </p:nvPr>
        </p:nvGraphicFramePr>
        <p:xfrm>
          <a:off x="0" y="692696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92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820472" cy="10795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ABUSE OF DOMINANT POSITION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(continued)</a:t>
            </a:r>
            <a:endParaRPr lang="en-MY" sz="3600" dirty="0" smtClean="0"/>
          </a:p>
        </p:txBody>
      </p:sp>
      <p:sp>
        <p:nvSpPr>
          <p:cNvPr id="27652" name="Content Placeholder 5"/>
          <p:cNvSpPr>
            <a:spLocks noGrp="1"/>
          </p:cNvSpPr>
          <p:nvPr>
            <p:ph idx="1"/>
          </p:nvPr>
        </p:nvSpPr>
        <p:spPr>
          <a:xfrm>
            <a:off x="161764" y="2204864"/>
            <a:ext cx="8820472" cy="4149725"/>
          </a:xfrm>
        </p:spPr>
        <p:txBody>
          <a:bodyPr>
            <a:noAutofit/>
          </a:bodyPr>
          <a:lstStyle/>
          <a:p>
            <a:pPr marL="93663" indent="0" algn="ctr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Reasonable Commercial Justification</a:t>
            </a:r>
          </a:p>
          <a:p>
            <a:pPr marL="93663" indent="0" algn="ctr" eaLnBrk="1" hangingPunct="1">
              <a:buFont typeface="Arial" charset="0"/>
              <a:buNone/>
            </a:pPr>
            <a:endParaRPr lang="en-US" sz="1400" b="1" dirty="0" smtClean="0"/>
          </a:p>
          <a:p>
            <a:pPr marL="93663" indent="0" algn="ctr" eaLnBrk="1" hangingPunct="1">
              <a:buFont typeface="Arial" charset="0"/>
              <a:buNone/>
            </a:pPr>
            <a:r>
              <a:rPr lang="en-US" dirty="0" smtClean="0"/>
              <a:t>Conduct defined as </a:t>
            </a:r>
            <a:r>
              <a:rPr lang="en-US" b="1" dirty="0" smtClean="0">
                <a:solidFill>
                  <a:srgbClr val="C00000"/>
                </a:solidFill>
              </a:rPr>
              <a:t>ABUSE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prohibited may be allowed if there are </a:t>
            </a:r>
            <a:r>
              <a:rPr lang="en-US" b="1" dirty="0" smtClean="0"/>
              <a:t>reasonable commercial justification</a:t>
            </a:r>
            <a:r>
              <a:rPr lang="en-US" dirty="0" smtClean="0"/>
              <a:t> or represents a </a:t>
            </a:r>
            <a:r>
              <a:rPr lang="en-US" b="1" dirty="0" smtClean="0">
                <a:solidFill>
                  <a:srgbClr val="C00000"/>
                </a:solidFill>
              </a:rPr>
              <a:t>reasonable commercial response</a:t>
            </a:r>
            <a:r>
              <a:rPr lang="en-US" dirty="0" smtClean="0"/>
              <a:t> to the market entry or market conduct of a competitor.</a:t>
            </a:r>
          </a:p>
          <a:p>
            <a:pPr marL="93663" indent="0" algn="ctr" eaLnBrk="1" hangingPunct="1">
              <a:buFont typeface="Arial" charset="0"/>
              <a:buNone/>
            </a:pPr>
            <a:endParaRPr lang="en-MY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48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22</a:t>
            </a:fld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547664" y="188640"/>
            <a:ext cx="388843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-5919" y="6404529"/>
            <a:ext cx="92038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 flipV="1">
            <a:off x="0" y="5816600"/>
            <a:ext cx="9217026" cy="1041400"/>
            <a:chOff x="-19017" y="5816624"/>
            <a:chExt cx="9182035" cy="10414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39" y="5816624"/>
              <a:ext cx="9163057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DA1F28">
                    <a:shade val="50000"/>
                    <a:satMod val="120000"/>
                    <a:alpha val="69000"/>
                  </a:srgbClr>
                </a:gs>
                <a:gs pos="100000">
                  <a:srgbClr val="EB641B">
                    <a:shade val="80000"/>
                    <a:satMod val="155000"/>
                    <a:alpha val="7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V="1">
              <a:off x="-19017" y="5959500"/>
              <a:ext cx="9180548" cy="649224"/>
              <a:chOff x="-19045" y="216550"/>
              <a:chExt cx="9180548" cy="649224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EB641B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DA1F28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39639D"/>
                    </a:gs>
                    <a:gs pos="44000">
                      <a:srgbClr val="2DA2BF"/>
                    </a:gs>
                    <a:gs pos="33000">
                      <a:srgbClr val="DA1F28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4367179" y="6215082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641B">
                    <a:shade val="50000"/>
                    <a:satMod val="130000"/>
                    <a:alpha val="49000"/>
                  </a:srgbClr>
                </a:gs>
                <a:gs pos="80000">
                  <a:srgbClr val="DA1F28">
                    <a:shade val="75000"/>
                    <a:satMod val="140000"/>
                    <a:alpha val="6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05678028"/>
              </p:ext>
            </p:extLst>
          </p:nvPr>
        </p:nvGraphicFramePr>
        <p:xfrm>
          <a:off x="611560" y="2636912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64959480"/>
              </p:ext>
            </p:extLst>
          </p:nvPr>
        </p:nvGraphicFramePr>
        <p:xfrm>
          <a:off x="781667" y="2276872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715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WHAT SHOULD THE LEGAL PROFESSION DO?</a:t>
            </a:r>
            <a:endParaRPr lang="en-MY" sz="36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23</a:t>
            </a:fld>
            <a:endParaRPr lang="en-MY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86060"/>
              </p:ext>
            </p:extLst>
          </p:nvPr>
        </p:nvGraphicFramePr>
        <p:xfrm>
          <a:off x="827584" y="1484784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03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24</a:t>
            </a:fld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547664" y="188640"/>
            <a:ext cx="388843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-5919" y="6404529"/>
            <a:ext cx="92038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 flipV="1">
            <a:off x="0" y="5816600"/>
            <a:ext cx="9217026" cy="1041400"/>
            <a:chOff x="-19017" y="5816624"/>
            <a:chExt cx="9182035" cy="10414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39" y="5816624"/>
              <a:ext cx="9163057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DA1F28">
                    <a:shade val="50000"/>
                    <a:satMod val="120000"/>
                    <a:alpha val="69000"/>
                  </a:srgbClr>
                </a:gs>
                <a:gs pos="100000">
                  <a:srgbClr val="EB641B">
                    <a:shade val="80000"/>
                    <a:satMod val="155000"/>
                    <a:alpha val="7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V="1">
              <a:off x="-19017" y="5959500"/>
              <a:ext cx="9180548" cy="649224"/>
              <a:chOff x="-19045" y="216550"/>
              <a:chExt cx="9180548" cy="649224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EB641B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DA1F28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39639D"/>
                    </a:gs>
                    <a:gs pos="44000">
                      <a:srgbClr val="2DA2BF"/>
                    </a:gs>
                    <a:gs pos="33000">
                      <a:srgbClr val="DA1F28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4367179" y="6215082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641B">
                    <a:shade val="50000"/>
                    <a:satMod val="130000"/>
                    <a:alpha val="49000"/>
                  </a:srgbClr>
                </a:gs>
                <a:gs pos="80000">
                  <a:srgbClr val="DA1F28">
                    <a:shade val="75000"/>
                    <a:satMod val="140000"/>
                    <a:alpha val="6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79942057"/>
              </p:ext>
            </p:extLst>
          </p:nvPr>
        </p:nvGraphicFramePr>
        <p:xfrm>
          <a:off x="611560" y="2636912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93491807"/>
              </p:ext>
            </p:extLst>
          </p:nvPr>
        </p:nvGraphicFramePr>
        <p:xfrm>
          <a:off x="826462" y="2492896"/>
          <a:ext cx="7560840" cy="11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844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29000"/>
            <a:ext cx="2118742" cy="2952328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83921"/>
              </p:ext>
            </p:extLst>
          </p:nvPr>
        </p:nvGraphicFramePr>
        <p:xfrm>
          <a:off x="467545" y="1484784"/>
          <a:ext cx="770485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25</a:t>
            </a:fld>
            <a:endParaRPr lang="en-MY"/>
          </a:p>
        </p:txBody>
      </p:sp>
      <p:sp>
        <p:nvSpPr>
          <p:cNvPr id="7" name="Rounded Rectangle 6"/>
          <p:cNvSpPr/>
          <p:nvPr/>
        </p:nvSpPr>
        <p:spPr>
          <a:xfrm>
            <a:off x="1259632" y="692696"/>
            <a:ext cx="6408712" cy="835643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CHALLENGES</a:t>
            </a:r>
            <a:endParaRPr lang="en-MY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26</a:t>
            </a:fld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547664" y="188640"/>
            <a:ext cx="388843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-5919" y="6404529"/>
            <a:ext cx="92038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 flipV="1">
            <a:off x="0" y="5816600"/>
            <a:ext cx="9217026" cy="1041400"/>
            <a:chOff x="-19017" y="5816624"/>
            <a:chExt cx="9182035" cy="10414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39" y="5816624"/>
              <a:ext cx="9163057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DA1F28">
                    <a:shade val="50000"/>
                    <a:satMod val="120000"/>
                    <a:alpha val="69000"/>
                  </a:srgbClr>
                </a:gs>
                <a:gs pos="100000">
                  <a:srgbClr val="EB641B">
                    <a:shade val="80000"/>
                    <a:satMod val="155000"/>
                    <a:alpha val="7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V="1">
              <a:off x="-19017" y="5959500"/>
              <a:ext cx="9180548" cy="649224"/>
              <a:chOff x="-19045" y="216550"/>
              <a:chExt cx="9180548" cy="649224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EB641B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DA1F28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39639D"/>
                    </a:gs>
                    <a:gs pos="44000">
                      <a:srgbClr val="2DA2BF"/>
                    </a:gs>
                    <a:gs pos="33000">
                      <a:srgbClr val="DA1F28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4367179" y="6215082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641B">
                    <a:shade val="50000"/>
                    <a:satMod val="130000"/>
                    <a:alpha val="49000"/>
                  </a:srgbClr>
                </a:gs>
                <a:gs pos="80000">
                  <a:srgbClr val="DA1F28">
                    <a:shade val="75000"/>
                    <a:satMod val="140000"/>
                    <a:alpha val="6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71458064"/>
              </p:ext>
            </p:extLst>
          </p:nvPr>
        </p:nvGraphicFramePr>
        <p:xfrm>
          <a:off x="611560" y="2636912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80587091"/>
              </p:ext>
            </p:extLst>
          </p:nvPr>
        </p:nvGraphicFramePr>
        <p:xfrm>
          <a:off x="827584" y="2636912"/>
          <a:ext cx="7560840" cy="114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22242985"/>
              </p:ext>
            </p:extLst>
          </p:nvPr>
        </p:nvGraphicFramePr>
        <p:xfrm>
          <a:off x="585594" y="2348880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52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endParaRPr lang="en-MY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80000"/>
            </a:pPr>
            <a:r>
              <a:rPr lang="en-MY" sz="2800" b="1" dirty="0"/>
              <a:t>R</a:t>
            </a:r>
            <a:r>
              <a:rPr lang="en-MY" sz="2800" b="1" dirty="0" smtClean="0"/>
              <a:t>eview </a:t>
            </a:r>
            <a:r>
              <a:rPr lang="en-MY" sz="2800" dirty="0" smtClean="0"/>
              <a:t>all existing agreements &amp; practices  </a:t>
            </a:r>
          </a:p>
          <a:p>
            <a:pPr>
              <a:spcBef>
                <a:spcPts val="0"/>
              </a:spcBef>
              <a:buSzPct val="80000"/>
            </a:pPr>
            <a:r>
              <a:rPr lang="en-MY" sz="2800" dirty="0" smtClean="0"/>
              <a:t>Ensure all </a:t>
            </a:r>
            <a:r>
              <a:rPr lang="en-MY" sz="2800" b="1" dirty="0" smtClean="0"/>
              <a:t>new agreements are negotiated </a:t>
            </a:r>
            <a:r>
              <a:rPr lang="en-MY" sz="2800" dirty="0" smtClean="0"/>
              <a:t>&amp;</a:t>
            </a:r>
            <a:r>
              <a:rPr lang="en-MY" sz="2800" b="1" dirty="0" smtClean="0"/>
              <a:t> concluded on terms that comply </a:t>
            </a:r>
            <a:r>
              <a:rPr lang="en-MY" sz="2800" dirty="0" smtClean="0"/>
              <a:t>with </a:t>
            </a:r>
            <a:r>
              <a:rPr lang="en-MY" sz="2800" b="1" dirty="0" smtClean="0"/>
              <a:t> </a:t>
            </a:r>
            <a:r>
              <a:rPr lang="en-MY" sz="2800" dirty="0" smtClean="0"/>
              <a:t>Competition Law</a:t>
            </a:r>
          </a:p>
          <a:p>
            <a:pPr>
              <a:spcBef>
                <a:spcPts val="0"/>
              </a:spcBef>
              <a:buSzPct val="80000"/>
            </a:pPr>
            <a:r>
              <a:rPr lang="en-MY" sz="2800" dirty="0" smtClean="0"/>
              <a:t>Ensure</a:t>
            </a:r>
            <a:r>
              <a:rPr lang="en-MY" sz="2800" b="1" dirty="0" smtClean="0"/>
              <a:t> robust Competition Law compliance </a:t>
            </a:r>
            <a:r>
              <a:rPr lang="en-MY" sz="2800" dirty="0" smtClean="0"/>
              <a:t>policies are put in place: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MY" dirty="0" smtClean="0"/>
              <a:t>Training staff on the Dos and Don’ts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Code of conduct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000" dirty="0" smtClean="0"/>
              <a:t>i.e. provide reporting channel from employee to senior management, initiate an incentive scheme to encourage employee compliance</a:t>
            </a:r>
            <a:endParaRPr lang="en-MY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27</a:t>
            </a:fld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539552" y="865165"/>
            <a:ext cx="8496944" cy="835643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rgbClr val="C00000"/>
                </a:solidFill>
              </a:rPr>
              <a:t>INTRODUCE COMPLIANCE PROGRAMMES  </a:t>
            </a:r>
            <a:endParaRPr lang="en-MY" sz="36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496" y="862608"/>
            <a:ext cx="838200" cy="838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5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28</a:t>
            </a:fld>
            <a:endParaRPr lang="en-MY"/>
          </a:p>
        </p:txBody>
      </p:sp>
      <p:sp>
        <p:nvSpPr>
          <p:cNvPr id="8" name="Rounded Rectangle 7"/>
          <p:cNvSpPr/>
          <p:nvPr/>
        </p:nvSpPr>
        <p:spPr>
          <a:xfrm>
            <a:off x="755576" y="793157"/>
            <a:ext cx="8172400" cy="835643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 KNOW </a:t>
            </a:r>
            <a:r>
              <a:rPr lang="en-US" sz="3600" b="1" dirty="0">
                <a:solidFill>
                  <a:srgbClr val="C00000"/>
                </a:solidFill>
              </a:rPr>
              <a:t>THE LAW</a:t>
            </a:r>
            <a:endParaRPr lang="en-MY" sz="36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3400" y="790600"/>
            <a:ext cx="838200" cy="838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sz="2800" b="1" dirty="0" smtClean="0"/>
              <a:t>Educating employees about competition law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rationale of competition law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competitive markets benefit society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Which types of conduct that are prohibited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the legal prohibitions apply to the activities of your company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SzPct val="80000"/>
            </a:pPr>
            <a:r>
              <a:rPr lang="en-US" sz="2800" b="1" dirty="0" smtClean="0"/>
              <a:t>Make known the consequences of such conduct to the employee if discovered</a:t>
            </a:r>
          </a:p>
        </p:txBody>
      </p:sp>
    </p:spTree>
    <p:extLst>
      <p:ext uri="{BB962C8B-B14F-4D97-AF65-F5344CB8AC3E}">
        <p14:creationId xmlns:p14="http://schemas.microsoft.com/office/powerpoint/2010/main" val="32036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29</a:t>
            </a:fld>
            <a:endParaRPr lang="en-MY"/>
          </a:p>
        </p:txBody>
      </p:sp>
      <p:sp>
        <p:nvSpPr>
          <p:cNvPr id="8" name="Rounded Rectangle 7"/>
          <p:cNvSpPr/>
          <p:nvPr/>
        </p:nvSpPr>
        <p:spPr>
          <a:xfrm>
            <a:off x="827584" y="836712"/>
            <a:ext cx="8172400" cy="835643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 SELF </a:t>
            </a:r>
            <a:r>
              <a:rPr lang="en-US" sz="3600" b="1" dirty="0">
                <a:solidFill>
                  <a:srgbClr val="C00000"/>
                </a:solidFill>
              </a:rPr>
              <a:t>ASSESSMENT</a:t>
            </a:r>
            <a:endParaRPr lang="en-MY" sz="3600" b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7504" y="790600"/>
            <a:ext cx="838200" cy="838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sz="2800" dirty="0" smtClean="0"/>
              <a:t>Assess the specific commercial activities engaged in by the company with reference to the prohibited conduct 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SzPct val="80000"/>
            </a:pPr>
            <a:r>
              <a:rPr lang="en-US" sz="2800" dirty="0" smtClean="0"/>
              <a:t>Establish periodic competition audit of your company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SzPct val="80000"/>
            </a:pPr>
            <a:r>
              <a:rPr lang="en-US" sz="2800" dirty="0" smtClean="0"/>
              <a:t>Discuss among the senior management on the course of action (to comply) if the company is found to be in breach of Competition Act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707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MALAYSIA COMPETITION COMMISSION (</a:t>
            </a:r>
            <a:r>
              <a:rPr lang="en-US" sz="3200" b="1" dirty="0" err="1" smtClean="0">
                <a:solidFill>
                  <a:srgbClr val="C00000"/>
                </a:solidFill>
              </a:rPr>
              <a:t>MyCC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MY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3</a:t>
            </a:fld>
            <a:endParaRPr lang="en-MY"/>
          </a:p>
        </p:txBody>
      </p:sp>
      <p:sp>
        <p:nvSpPr>
          <p:cNvPr id="7" name="Rounded Rectangle 6"/>
          <p:cNvSpPr/>
          <p:nvPr/>
        </p:nvSpPr>
        <p:spPr>
          <a:xfrm>
            <a:off x="512274" y="1897877"/>
            <a:ext cx="8280920" cy="1584176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>
                <a:solidFill>
                  <a:schemeClr val="tx1"/>
                </a:solidFill>
              </a:rPr>
              <a:t>S. 16: An </a:t>
            </a:r>
            <a:r>
              <a:rPr lang="en-MY" sz="3200" b="1" dirty="0">
                <a:solidFill>
                  <a:schemeClr val="tx1"/>
                </a:solidFill>
              </a:rPr>
              <a:t>independent body established under the Competition Commission Act 2010 to enforce the Competition Act 2010.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97853"/>
              </p:ext>
            </p:extLst>
          </p:nvPr>
        </p:nvGraphicFramePr>
        <p:xfrm>
          <a:off x="431540" y="4005064"/>
          <a:ext cx="8280920" cy="20410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8957"/>
                <a:gridCol w="3821963"/>
              </a:tblGrid>
              <a:tr h="554257"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3200" dirty="0" smtClean="0"/>
                        <a:t>Main roles include: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3200" dirty="0"/>
                    </a:p>
                  </a:txBody>
                  <a:tcPr/>
                </a:tc>
              </a:tr>
              <a:tr h="146196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Advocacy</a:t>
                      </a:r>
                      <a:endParaRPr lang="en-MY" sz="2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MY" sz="2800" dirty="0" smtClean="0"/>
                        <a:t>Investigation &amp; Enforcement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Market review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Exemption</a:t>
                      </a:r>
                      <a:endParaRPr lang="en-MY" sz="2800" dirty="0" smtClean="0"/>
                    </a:p>
                    <a:p>
                      <a:pPr marL="168275" marR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/>
                        <a:t>Compliance  &amp; Leniency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6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962335"/>
              </p:ext>
            </p:extLst>
          </p:nvPr>
        </p:nvGraphicFramePr>
        <p:xfrm>
          <a:off x="827584" y="1844824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30</a:t>
            </a:fld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395536" y="865165"/>
            <a:ext cx="8424936" cy="763635"/>
          </a:xfrm>
          <a:prstGeom prst="roundRect">
            <a:avLst/>
          </a:prstGeom>
          <a:solidFill>
            <a:srgbClr val="FFEF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BENEFITS OF COMPETITION</a:t>
            </a:r>
            <a:endParaRPr lang="en-MY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7792"/>
              </p:ext>
            </p:extLst>
          </p:nvPr>
        </p:nvGraphicFramePr>
        <p:xfrm>
          <a:off x="323528" y="1628800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31</a:t>
            </a:fld>
            <a:endParaRPr lang="en-MY"/>
          </a:p>
        </p:txBody>
      </p:sp>
      <p:sp>
        <p:nvSpPr>
          <p:cNvPr id="6" name="Rounded Rectangle 5"/>
          <p:cNvSpPr/>
          <p:nvPr/>
        </p:nvSpPr>
        <p:spPr>
          <a:xfrm>
            <a:off x="0" y="620689"/>
            <a:ext cx="9144000" cy="720080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MY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3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92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CLEAR MESSAGE</a:t>
            </a:r>
            <a:endParaRPr lang="en-MY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635896" y="2060848"/>
            <a:ext cx="5112792" cy="3960812"/>
          </a:xfrm>
        </p:spPr>
        <p:txBody>
          <a:bodyPr rtlCol="0">
            <a:noAutofit/>
          </a:bodyPr>
          <a:lstStyle/>
          <a:p>
            <a:pPr marL="0" indent="0" algn="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7BC29"/>
              </a:buClr>
              <a:buFont typeface="Arial" pitchFamily="34" charset="0"/>
              <a:buNone/>
              <a:defRPr/>
            </a:pPr>
            <a:r>
              <a:rPr lang="en-US" altLang="zh-CN" sz="2400" b="1" i="1" dirty="0" smtClean="0">
                <a:cs typeface="Calibri" pitchFamily="34" charset="0"/>
                <a:sym typeface="Calibri" pitchFamily="34" charset="0"/>
              </a:rPr>
              <a:t>"</a:t>
            </a:r>
            <a:r>
              <a:rPr lang="en-US" altLang="zh-CN" sz="2400" b="1" i="1" dirty="0" smtClean="0">
                <a:solidFill>
                  <a:srgbClr val="FF0000"/>
                </a:solidFill>
                <a:cs typeface="Calibri" pitchFamily="34" charset="0"/>
                <a:sym typeface="Calibri" pitchFamily="34" charset="0"/>
              </a:rPr>
              <a:t>Healthy competition </a:t>
            </a:r>
            <a:r>
              <a:rPr lang="en-US" altLang="zh-CN" sz="2400" b="1" i="1" dirty="0" smtClean="0">
                <a:cs typeface="Calibri" pitchFamily="34" charset="0"/>
                <a:sym typeface="Calibri" pitchFamily="34" charset="0"/>
              </a:rPr>
              <a:t>is needed to make the </a:t>
            </a:r>
            <a:r>
              <a:rPr lang="en-US" altLang="zh-CN" sz="2400" b="1" i="1" dirty="0" smtClean="0">
                <a:solidFill>
                  <a:srgbClr val="FF0000"/>
                </a:solidFill>
                <a:cs typeface="Calibri" pitchFamily="34" charset="0"/>
                <a:sym typeface="Calibri" pitchFamily="34" charset="0"/>
              </a:rPr>
              <a:t>economy more effici</a:t>
            </a:r>
            <a:r>
              <a:rPr lang="en-US" altLang="zh-CN" sz="2400" b="1" i="1" dirty="0" smtClean="0">
                <a:cs typeface="Calibri" pitchFamily="34" charset="0"/>
                <a:sym typeface="Calibri" pitchFamily="34" charset="0"/>
              </a:rPr>
              <a:t>ent and dynamic.  For this, the Competition Law will be introduced to provide a </a:t>
            </a:r>
            <a:r>
              <a:rPr lang="en-US" altLang="zh-CN" sz="2400" b="1" i="1" dirty="0" smtClean="0">
                <a:solidFill>
                  <a:srgbClr val="FF0000"/>
                </a:solidFill>
                <a:cs typeface="Calibri" pitchFamily="34" charset="0"/>
                <a:sym typeface="Calibri" pitchFamily="34" charset="0"/>
              </a:rPr>
              <a:t>regulatory framework against market manipulation and cartel practices </a:t>
            </a:r>
            <a:r>
              <a:rPr lang="en-US" altLang="zh-CN" sz="2400" b="1" i="1" dirty="0" smtClean="0">
                <a:cs typeface="Calibri" pitchFamily="34" charset="0"/>
                <a:sym typeface="Calibri" pitchFamily="34" charset="0"/>
              </a:rPr>
              <a:t>that may affect </a:t>
            </a:r>
            <a:r>
              <a:rPr lang="en-US" altLang="zh-CN" sz="2400" b="1" i="1" dirty="0" smtClean="0">
                <a:solidFill>
                  <a:srgbClr val="FF0000"/>
                </a:solidFill>
                <a:cs typeface="Calibri" pitchFamily="34" charset="0"/>
                <a:sym typeface="Calibri" pitchFamily="34" charset="0"/>
              </a:rPr>
              <a:t>market efficiency</a:t>
            </a:r>
            <a:r>
              <a:rPr lang="en-US" altLang="zh-CN" sz="2400" b="1" i="1" dirty="0" smtClean="0">
                <a:cs typeface="Calibri" pitchFamily="34" charset="0"/>
                <a:sym typeface="Calibri" pitchFamily="34" charset="0"/>
              </a:rPr>
              <a:t>…" </a:t>
            </a:r>
          </a:p>
          <a:p>
            <a:pPr marL="0" indent="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7BC29"/>
              </a:buClr>
              <a:buFont typeface="Arial" pitchFamily="34" charset="0"/>
              <a:buNone/>
              <a:defRPr/>
            </a:pPr>
            <a:endParaRPr lang="en-US" altLang="zh-CN" sz="2400" dirty="0" smtClean="0">
              <a:cs typeface="Calibri" pitchFamily="34" charset="0"/>
              <a:sym typeface="Calibri" pitchFamily="34" charset="0"/>
            </a:endParaRPr>
          </a:p>
          <a:p>
            <a:pPr marL="0" indent="0" algn="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7BC29"/>
              </a:buClr>
              <a:buFont typeface="Arial" pitchFamily="34" charset="0"/>
              <a:buNone/>
              <a:defRPr/>
            </a:pPr>
            <a:r>
              <a:rPr lang="en-US" altLang="zh-CN" sz="2000" dirty="0" smtClean="0">
                <a:solidFill>
                  <a:srgbClr val="C00000"/>
                </a:solidFill>
                <a:cs typeface="Calibri" pitchFamily="34" charset="0"/>
                <a:sym typeface="Calibri" pitchFamily="34" charset="0"/>
              </a:rPr>
              <a:t>YAB Dato’ Seri </a:t>
            </a:r>
            <a:r>
              <a:rPr lang="en-US" altLang="zh-CN" sz="2000" dirty="0" err="1" smtClean="0">
                <a:solidFill>
                  <a:srgbClr val="C00000"/>
                </a:solidFill>
                <a:cs typeface="Calibri" pitchFamily="34" charset="0"/>
                <a:sym typeface="Calibri" pitchFamily="34" charset="0"/>
              </a:rPr>
              <a:t>Najib</a:t>
            </a:r>
            <a:r>
              <a:rPr lang="en-US" altLang="zh-CN" sz="2000" dirty="0" smtClean="0">
                <a:solidFill>
                  <a:srgbClr val="C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000" dirty="0" err="1" smtClean="0">
                <a:solidFill>
                  <a:srgbClr val="C00000"/>
                </a:solidFill>
                <a:cs typeface="Calibri" pitchFamily="34" charset="0"/>
                <a:sym typeface="Calibri" pitchFamily="34" charset="0"/>
              </a:rPr>
              <a:t>Tun</a:t>
            </a:r>
            <a:r>
              <a:rPr lang="en-US" altLang="zh-CN" sz="2000" dirty="0" smtClean="0">
                <a:solidFill>
                  <a:srgbClr val="C00000"/>
                </a:solidFill>
                <a:cs typeface="Calibri" pitchFamily="34" charset="0"/>
                <a:sym typeface="Calibri" pitchFamily="34" charset="0"/>
              </a:rPr>
              <a:t> Razak , Prime Minister of Malaysia in tabling the 10th Malaysia Plan</a:t>
            </a:r>
            <a:endParaRPr lang="en-US" altLang="zh-CN" sz="2000" dirty="0" smtClean="0">
              <a:solidFill>
                <a:srgbClr val="C00000"/>
              </a:solidFill>
              <a:cs typeface="Calibri" pitchFamily="34" charset="0"/>
            </a:endParaRPr>
          </a:p>
          <a:p>
            <a:pPr algn="just" eaLnBrk="1" fontAlgn="auto" hangingPunct="1">
              <a:lnSpc>
                <a:spcPct val="12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lnSpc>
                <a:spcPct val="12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MY" sz="2400" dirty="0" smtClean="0"/>
          </a:p>
          <a:p>
            <a:pPr algn="just" eaLnBrk="1" fontAlgn="auto" hangingPunct="1">
              <a:lnSpc>
                <a:spcPct val="12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32</a:t>
            </a:fld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7013">
            <a:off x="629114" y="1921560"/>
            <a:ext cx="2571118" cy="335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0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7806786"/>
              </p:ext>
            </p:extLst>
          </p:nvPr>
        </p:nvGraphicFramePr>
        <p:xfrm>
          <a:off x="611560" y="2420888"/>
          <a:ext cx="8064896" cy="171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4</a:t>
            </a:fld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547664" y="188640"/>
            <a:ext cx="388843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-5919" y="6404529"/>
            <a:ext cx="92038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 flipH="1" flipV="1">
            <a:off x="0" y="5816600"/>
            <a:ext cx="9217026" cy="1041400"/>
            <a:chOff x="-19017" y="5816624"/>
            <a:chExt cx="9182035" cy="10414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39" y="5816624"/>
              <a:ext cx="9163057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DA1F28">
                    <a:shade val="50000"/>
                    <a:satMod val="120000"/>
                    <a:alpha val="69000"/>
                  </a:srgbClr>
                </a:gs>
                <a:gs pos="100000">
                  <a:srgbClr val="EB641B">
                    <a:shade val="80000"/>
                    <a:satMod val="155000"/>
                    <a:alpha val="7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V="1">
              <a:off x="-19017" y="5959500"/>
              <a:ext cx="9180548" cy="649224"/>
              <a:chOff x="-19045" y="216550"/>
              <a:chExt cx="9180548" cy="649224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EB641B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DA1F28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39639D"/>
                    </a:gs>
                    <a:gs pos="44000">
                      <a:srgbClr val="2DA2BF"/>
                    </a:gs>
                    <a:gs pos="33000">
                      <a:srgbClr val="DA1F28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sysClr val="windowText" lastClr="000000"/>
                  </a:solidFill>
                  <a:latin typeface="Arial Unicode MS" pitchFamily="34" charset="-128"/>
                  <a:cs typeface="+mn-cs"/>
                </a:endParaRPr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4367179" y="6215082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B641B">
                    <a:shade val="50000"/>
                    <a:satMod val="130000"/>
                    <a:alpha val="49000"/>
                  </a:srgbClr>
                </a:gs>
                <a:gs pos="80000">
                  <a:srgbClr val="DA1F28">
                    <a:shade val="75000"/>
                    <a:satMod val="140000"/>
                    <a:alpha val="66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sysClr val="windowText" lastClr="000000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9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620688"/>
            <a:ext cx="8676456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600" b="1" dirty="0" smtClean="0">
                <a:solidFill>
                  <a:srgbClr val="C00000"/>
                </a:solidFill>
              </a:rPr>
              <a:t>COMPETITION ACT 2010 </a:t>
            </a:r>
            <a:r>
              <a:rPr lang="en-US" sz="3600" b="1" dirty="0">
                <a:solidFill>
                  <a:srgbClr val="C00000"/>
                </a:solidFill>
              </a:rPr>
              <a:t>(</a:t>
            </a:r>
            <a:r>
              <a:rPr lang="en-US" sz="3600" b="1" dirty="0" smtClean="0">
                <a:solidFill>
                  <a:srgbClr val="C00000"/>
                </a:solidFill>
              </a:rPr>
              <a:t>ACT </a:t>
            </a:r>
            <a:r>
              <a:rPr lang="en-US" sz="3600" b="1" dirty="0">
                <a:solidFill>
                  <a:srgbClr val="C00000"/>
                </a:solidFill>
              </a:rPr>
              <a:t>712)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48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50" y="4653136"/>
            <a:ext cx="2598850" cy="1795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LAW</a:t>
            </a:r>
            <a:endParaRPr lang="en-MY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2132856"/>
            <a:ext cx="8604448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4400" dirty="0"/>
              <a:t>Applies to </a:t>
            </a:r>
            <a:r>
              <a:rPr lang="en-GB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</a:t>
            </a:r>
            <a:r>
              <a:rPr lang="en-GB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activities, both </a:t>
            </a:r>
            <a:r>
              <a:rPr lang="en-GB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and </a:t>
            </a:r>
            <a:r>
              <a:rPr lang="en-GB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</a:t>
            </a:r>
            <a:r>
              <a:rPr lang="en-GB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Malaysi</a:t>
            </a:r>
            <a:r>
              <a:rPr lang="en-GB" altLang="en-US" sz="4400" b="1" dirty="0">
                <a:solidFill>
                  <a:srgbClr val="FF0000"/>
                </a:solidFill>
              </a:rPr>
              <a:t>a</a:t>
            </a:r>
            <a:r>
              <a:rPr lang="en-GB" altLang="en-US" sz="4400" b="1" dirty="0">
                <a:solidFill>
                  <a:srgbClr val="C00000"/>
                </a:solidFill>
              </a:rPr>
              <a:t> </a:t>
            </a:r>
            <a:r>
              <a:rPr lang="en-GB" altLang="en-US" sz="4400" dirty="0" smtClean="0"/>
              <a:t>which has an effect on competition in any market in Malaysia</a:t>
            </a:r>
            <a:endParaRPr lang="en-GB" altLang="en-US" sz="4400" dirty="0"/>
          </a:p>
          <a:p>
            <a:pPr lvl="1" algn="just">
              <a:buNone/>
            </a:pPr>
            <a:endParaRPr lang="en-GB" altLang="en-US" sz="3200" b="1" dirty="0" smtClean="0">
              <a:solidFill>
                <a:srgbClr val="000099"/>
              </a:solidFill>
            </a:endParaRPr>
          </a:p>
          <a:p>
            <a:pPr marL="338850" lvl="2" indent="0" algn="just">
              <a:buNone/>
            </a:pPr>
            <a:endParaRPr lang="en-GB" alt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50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SCOPE OF LAW (ACTIVITIES NOT INCLUDED)</a:t>
            </a:r>
            <a:endParaRPr lang="en-MY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240360"/>
          </a:xfrm>
        </p:spPr>
        <p:txBody>
          <a:bodyPr>
            <a:noAutofit/>
          </a:bodyPr>
          <a:lstStyle/>
          <a:p>
            <a:pPr marL="539750" lvl="2" indent="-457200">
              <a:buFont typeface="+mj-lt"/>
              <a:buAutoNum type="arabicPeriod"/>
            </a:pPr>
            <a:r>
              <a:rPr lang="en-US" sz="2800" b="1" dirty="0" smtClean="0"/>
              <a:t>Any activity, directly or indirectly in the exercise of governmental authority;</a:t>
            </a:r>
          </a:p>
          <a:p>
            <a:pPr marL="539750" lvl="2" indent="-457200">
              <a:buFont typeface="+mj-lt"/>
              <a:buAutoNum type="arabicPeriod"/>
            </a:pPr>
            <a:r>
              <a:rPr lang="en-US" sz="2800" b="1" dirty="0" smtClean="0"/>
              <a:t>Any </a:t>
            </a:r>
            <a:r>
              <a:rPr lang="en-US" sz="2800" b="1" dirty="0"/>
              <a:t>activity conducted based on the principle of </a:t>
            </a:r>
            <a:r>
              <a:rPr lang="en-US" sz="2800" b="1" dirty="0" smtClean="0"/>
              <a:t>solidarity; and</a:t>
            </a:r>
          </a:p>
          <a:p>
            <a:pPr marL="539750" lvl="2" indent="-457200">
              <a:buFont typeface="+mj-lt"/>
              <a:buAutoNum type="arabicPeriod"/>
            </a:pPr>
            <a:r>
              <a:rPr lang="en-US" sz="2800" b="1" dirty="0" smtClean="0"/>
              <a:t>Any </a:t>
            </a:r>
            <a:r>
              <a:rPr lang="en-US" sz="2800" b="1" dirty="0"/>
              <a:t>purchase of goods or services not </a:t>
            </a:r>
            <a:r>
              <a:rPr lang="en-US" sz="2800" b="1" dirty="0" smtClean="0"/>
              <a:t>for the purposes of  offering goods and services as part of an economic activity</a:t>
            </a:r>
            <a:endParaRPr lang="en-GB" alt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9552" y="1772816"/>
            <a:ext cx="813690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“Commercial activity” </a:t>
            </a:r>
            <a:r>
              <a:rPr lang="en-US" sz="3200" b="1" dirty="0" smtClean="0">
                <a:solidFill>
                  <a:schemeClr val="tx1"/>
                </a:solidFill>
              </a:rPr>
              <a:t>means any activity of commercial nature but does not include:-</a:t>
            </a:r>
            <a:endParaRPr lang="en-MY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73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64" y="5229200"/>
            <a:ext cx="1217817" cy="1256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SCOPE OF LAW (EXCLUSION)</a:t>
            </a:r>
            <a:endParaRPr lang="en-MY" sz="3600" b="1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4065315"/>
          </a:xfrm>
        </p:spPr>
        <p:txBody>
          <a:bodyPr>
            <a:noAutofit/>
          </a:bodyPr>
          <a:lstStyle/>
          <a:p>
            <a:pPr marL="447675" lvl="1" indent="-382588" algn="just">
              <a:buSzPct val="80000"/>
              <a:buFont typeface="Arial" pitchFamily="34" charset="0"/>
              <a:buChar char="•"/>
              <a:defRPr/>
            </a:pPr>
            <a:r>
              <a:rPr lang="en-US" b="1" dirty="0"/>
              <a:t>Commercial activities regulated </a:t>
            </a:r>
            <a:r>
              <a:rPr lang="en-US" b="1" dirty="0" smtClean="0"/>
              <a:t>under: </a:t>
            </a:r>
            <a:endParaRPr lang="en-US" b="1" dirty="0"/>
          </a:p>
          <a:p>
            <a:pPr marL="847725" lvl="2" indent="-382588" algn="just">
              <a:buSzPct val="80000"/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Communications </a:t>
            </a:r>
            <a:r>
              <a:rPr lang="en-US" sz="2800" b="1" dirty="0">
                <a:solidFill>
                  <a:srgbClr val="FF0000"/>
                </a:solidFill>
              </a:rPr>
              <a:t>and Multimedia Act </a:t>
            </a:r>
            <a:r>
              <a:rPr lang="en-US" sz="2800" b="1" dirty="0" smtClean="0">
                <a:solidFill>
                  <a:srgbClr val="FF0000"/>
                </a:solidFill>
              </a:rPr>
              <a:t>1998 [Act 588] </a:t>
            </a:r>
            <a:endParaRPr lang="en-US" sz="2800" b="1" dirty="0">
              <a:solidFill>
                <a:srgbClr val="FF0000"/>
              </a:solidFill>
            </a:endParaRPr>
          </a:p>
          <a:p>
            <a:pPr marL="847725" lvl="2" indent="-382588" algn="just">
              <a:buSzPct val="80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</a:rPr>
              <a:t>Energy Commission Act </a:t>
            </a:r>
            <a:r>
              <a:rPr lang="en-US" sz="2800" b="1" dirty="0" smtClean="0">
                <a:solidFill>
                  <a:srgbClr val="FF0000"/>
                </a:solidFill>
              </a:rPr>
              <a:t>2001 [Act 610]</a:t>
            </a:r>
            <a:endParaRPr lang="en-US" sz="2800" b="1" dirty="0">
              <a:solidFill>
                <a:srgbClr val="FF0000"/>
              </a:solidFill>
            </a:endParaRPr>
          </a:p>
          <a:p>
            <a:pPr marL="447675" lvl="1" indent="-382588" algn="just">
              <a:buSzPct val="80000"/>
              <a:buFont typeface="Arial" pitchFamily="34" charset="0"/>
              <a:buChar char="•"/>
              <a:defRPr/>
            </a:pPr>
            <a:r>
              <a:rPr lang="en-US" b="1" dirty="0" smtClean="0"/>
              <a:t>Agreement </a:t>
            </a:r>
            <a:r>
              <a:rPr lang="en-US" b="1" dirty="0"/>
              <a:t>or conduct that comply with any </a:t>
            </a:r>
            <a:r>
              <a:rPr lang="en-US" b="1" dirty="0" smtClean="0"/>
              <a:t>legislative requirement</a:t>
            </a:r>
            <a:endParaRPr lang="en-US" b="1" dirty="0"/>
          </a:p>
          <a:p>
            <a:pPr marL="447675" lvl="1" indent="-382588" algn="just">
              <a:buSzPct val="80000"/>
              <a:buFont typeface="Arial" pitchFamily="34" charset="0"/>
              <a:buChar char="•"/>
              <a:defRPr/>
            </a:pPr>
            <a:r>
              <a:rPr lang="en-US" b="1" dirty="0" smtClean="0"/>
              <a:t>Collective </a:t>
            </a:r>
            <a:r>
              <a:rPr lang="en-US" b="1" dirty="0"/>
              <a:t>bargaining activities in respect of employment terms </a:t>
            </a:r>
            <a:r>
              <a:rPr lang="en-US" b="1" dirty="0" smtClean="0"/>
              <a:t>&amp; conditions</a:t>
            </a:r>
            <a:endParaRPr lang="en-US" b="1" dirty="0"/>
          </a:p>
          <a:p>
            <a:pPr marL="447675" lvl="1" indent="-382588" algn="just">
              <a:buSzPct val="80000"/>
              <a:buFont typeface="Arial" pitchFamily="34" charset="0"/>
              <a:buChar char="•"/>
              <a:defRPr/>
            </a:pPr>
            <a:r>
              <a:rPr lang="en-US" b="1" dirty="0" smtClean="0"/>
              <a:t>Services </a:t>
            </a:r>
            <a:r>
              <a:rPr lang="en-US" b="1" dirty="0"/>
              <a:t>of general economic </a:t>
            </a:r>
            <a:r>
              <a:rPr lang="en-US" b="1" dirty="0" smtClean="0"/>
              <a:t>interest or having </a:t>
            </a:r>
            <a:r>
              <a:rPr lang="en-US" b="1" dirty="0"/>
              <a:t>the </a:t>
            </a:r>
            <a:r>
              <a:rPr lang="en-US" b="1" dirty="0" smtClean="0"/>
              <a:t> character </a:t>
            </a:r>
            <a:r>
              <a:rPr lang="en-US" b="1" dirty="0"/>
              <a:t>of a revenue-producing monopoly</a:t>
            </a:r>
          </a:p>
          <a:p>
            <a:pPr marL="0" indent="0"/>
            <a:endParaRPr lang="en-MY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19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/>
            <a:endParaRPr lang="en-MY" dirty="0" smtClean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90074448"/>
              </p:ext>
            </p:extLst>
          </p:nvPr>
        </p:nvGraphicFramePr>
        <p:xfrm>
          <a:off x="1043608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836712"/>
            <a:ext cx="8153400" cy="72062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MAIN PROHIBITIONS</a:t>
            </a:r>
            <a:endParaRPr lang="en-MY" sz="3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9778-A6AF-4507-8A5E-CE9A2D786038}" type="slidenum">
              <a:rPr lang="en-MY" smtClean="0"/>
              <a:pPr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1218</Words>
  <Application>Microsoft Office PowerPoint</Application>
  <PresentationFormat>On-screen Show (4:3)</PresentationFormat>
  <Paragraphs>235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MALAYSIA COMPETITION COMMISSION (MyCC)</vt:lpstr>
      <vt:lpstr>PowerPoint Presentation</vt:lpstr>
      <vt:lpstr>COMPETITION ACT 2010 (ACT 712)</vt:lpstr>
      <vt:lpstr>SCOPE OF LAW</vt:lpstr>
      <vt:lpstr>SCOPE OF LAW (ACTIVITIES NOT INCLUDED)</vt:lpstr>
      <vt:lpstr>SCOPE OF LAW (EXCLUSION)</vt:lpstr>
      <vt:lpstr>MAIN PROHIBITIONS</vt:lpstr>
      <vt:lpstr>Exemptions</vt:lpstr>
      <vt:lpstr>PowerPoint Presentation</vt:lpstr>
      <vt:lpstr>OVERVIEW OF BUSINESSES IN MALAYSIA</vt:lpstr>
      <vt:lpstr>IMPLEMENTATION OF THE COMPETITION LAW IN ASEAN COUNTRIES</vt:lpstr>
      <vt:lpstr>PowerPoint Presentation</vt:lpstr>
      <vt:lpstr>ANTI-COMPETITIVE AGREEMENTS HORIZONTAL AGREEMENTS</vt:lpstr>
      <vt:lpstr>ANTI-COMPETITIVE AGREEMENTS VERTICAL AGREEMENTS</vt:lpstr>
      <vt:lpstr>PowerPoint Presentation</vt:lpstr>
      <vt:lpstr>PowerPoint Presentation</vt:lpstr>
      <vt:lpstr>ABUSE OF DOMINANT  POSITION </vt:lpstr>
      <vt:lpstr>PowerPoint Presentation</vt:lpstr>
      <vt:lpstr>ABUSE OF DOMINANT POSITION  (continued)</vt:lpstr>
      <vt:lpstr>PowerPoint Presentation</vt:lpstr>
      <vt:lpstr>WHAT SHOULD THE LEGAL PROFESSION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 CLEAR MESSAGE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Norhafiza Shafie</dc:creator>
  <cp:lastModifiedBy>khalijah</cp:lastModifiedBy>
  <cp:revision>229</cp:revision>
  <cp:lastPrinted>2013-07-02T07:34:02Z</cp:lastPrinted>
  <dcterms:created xsi:type="dcterms:W3CDTF">2013-06-18T04:08:25Z</dcterms:created>
  <dcterms:modified xsi:type="dcterms:W3CDTF">2013-07-11T03:18:08Z</dcterms:modified>
</cp:coreProperties>
</file>