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302" r:id="rId3"/>
    <p:sldId id="303" r:id="rId4"/>
    <p:sldId id="304" r:id="rId5"/>
    <p:sldId id="305" r:id="rId6"/>
    <p:sldId id="258" r:id="rId7"/>
  </p:sldIdLst>
  <p:sldSz cx="9144000" cy="6858000" type="screen4x3"/>
  <p:notesSz cx="6797675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166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2E423F-079F-4269-BE1B-31B1C946C005}" type="datetimeFigureOut">
              <a:rPr lang="en-MY" smtClean="0"/>
              <a:t>2/12/2013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287C67-A1E3-4939-A3B6-C6774F4352D3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524048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005EBD-07DD-4344-BD2A-99DFBD7C709B}" type="datetimeFigureOut">
              <a:rPr lang="en-MY" smtClean="0"/>
              <a:pPr/>
              <a:t>2/12/2013</a:t>
            </a:fld>
            <a:endParaRPr lang="en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A4AF5D-7E9C-4ED3-97A3-8D8FEBF4524E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647494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5EB9CE-BB39-405C-84C1-A841000EC68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54B347-6783-45BA-9E8E-95307AE4E4A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311072-0F01-4CA4-AF3B-5731420C557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36BB2B-E3BC-442B-B221-CB9B079A5DA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248ACF-EA4F-4BFD-AB3D-240065DF0D1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0798A8-FF34-42D7-869F-BBC0D4C7E9E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50CBAC-6644-480A-8A70-2AC6CD6E113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96F801-1D56-44E2-B832-D2C60A17550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790B4C-E7C2-4ECE-A696-97FCCC6C96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9CF93A-9CB7-481C-AAA6-66D5B854D30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EF4C74-AD0F-496B-817C-B5F7115BF67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97653AB-0ED7-483E-A9FC-4E48D23C751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479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1219200" y="2286001"/>
            <a:ext cx="6705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i="1" dirty="0" smtClean="0"/>
              <a:t>“</a:t>
            </a:r>
            <a:r>
              <a:rPr lang="en-MY" sz="4800" b="1" i="1" dirty="0" smtClean="0"/>
              <a:t>Challenges and Benefits to</a:t>
            </a:r>
            <a:r>
              <a:rPr lang="en-MY" sz="4800" b="1" i="1" dirty="0" smtClean="0"/>
              <a:t> SMEs”</a:t>
            </a:r>
            <a:endParaRPr lang="en-US" sz="3200" b="1" i="1" dirty="0" smtClean="0"/>
          </a:p>
        </p:txBody>
      </p:sp>
      <p:sp>
        <p:nvSpPr>
          <p:cNvPr id="4" name="Rectangle 3"/>
          <p:cNvSpPr/>
          <p:nvPr/>
        </p:nvSpPr>
        <p:spPr>
          <a:xfrm>
            <a:off x="4267200" y="51816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b="1" dirty="0" err="1" smtClean="0"/>
              <a:t>Dhaniah</a:t>
            </a:r>
            <a:r>
              <a:rPr lang="en-US" b="1" dirty="0" smtClean="0"/>
              <a:t> </a:t>
            </a:r>
            <a:r>
              <a:rPr lang="en-US" b="1" dirty="0" err="1" smtClean="0"/>
              <a:t>Binti</a:t>
            </a:r>
            <a:r>
              <a:rPr lang="en-US" b="1" dirty="0" smtClean="0"/>
              <a:t> Ahmad</a:t>
            </a:r>
          </a:p>
          <a:p>
            <a:pPr algn="r"/>
            <a:r>
              <a:rPr lang="en-US" b="1" dirty="0" smtClean="0"/>
              <a:t>     Head of Legal Unit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Challenges </a:t>
            </a:r>
            <a:endParaRPr lang="en-MY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MY" dirty="0" smtClean="0"/>
              <a:t>Low level of knowledge on competitio</a:t>
            </a:r>
            <a:r>
              <a:rPr lang="en-MY" dirty="0" smtClean="0"/>
              <a:t>n law.</a:t>
            </a:r>
          </a:p>
          <a:p>
            <a:pPr algn="just"/>
            <a:r>
              <a:rPr lang="en-MY" dirty="0" smtClean="0"/>
              <a:t>Constraint on resources.</a:t>
            </a:r>
          </a:p>
          <a:p>
            <a:pPr algn="just"/>
            <a:r>
              <a:rPr lang="en-US" dirty="0" smtClean="0"/>
              <a:t>Identifying potential anti competitive risks within the SMEs.</a:t>
            </a:r>
            <a:endParaRPr lang="en-MY" dirty="0" smtClean="0"/>
          </a:p>
          <a:p>
            <a:pPr algn="just"/>
            <a:r>
              <a:rPr lang="en-MY" dirty="0" smtClean="0"/>
              <a:t>Fear that big enterprises </a:t>
            </a:r>
            <a:r>
              <a:rPr lang="en-MY" dirty="0"/>
              <a:t>might make </a:t>
            </a:r>
            <a:r>
              <a:rPr lang="en-MY" dirty="0" smtClean="0"/>
              <a:t>unreasonable </a:t>
            </a:r>
            <a:r>
              <a:rPr lang="en-MY" dirty="0"/>
              <a:t>complaints against </a:t>
            </a:r>
            <a:r>
              <a:rPr lang="en-MY" dirty="0" smtClean="0"/>
              <a:t>the SMEs.</a:t>
            </a:r>
          </a:p>
          <a:p>
            <a:pPr marL="0" indent="0" algn="just">
              <a:buNone/>
            </a:pPr>
            <a:endParaRPr lang="en-MY" dirty="0" smtClean="0"/>
          </a:p>
          <a:p>
            <a:pPr marL="0" indent="0" algn="just">
              <a:buNone/>
            </a:pPr>
            <a:endParaRPr lang="en-MY" dirty="0" smtClean="0"/>
          </a:p>
          <a:p>
            <a:pPr algn="just"/>
            <a:endParaRPr lang="en-MY" dirty="0" smtClean="0"/>
          </a:p>
          <a:p>
            <a:pPr algn="just"/>
            <a:endParaRPr lang="en-MY" dirty="0" smtClean="0"/>
          </a:p>
          <a:p>
            <a:pPr algn="just"/>
            <a:endParaRPr lang="en-MY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28600"/>
            <a:ext cx="1500187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4562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Benefits of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Competition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Law to SMEs </a:t>
            </a:r>
            <a:endParaRPr lang="en-MY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MY" dirty="0" smtClean="0"/>
              <a:t>Could benefit </a:t>
            </a:r>
            <a:r>
              <a:rPr lang="en-MY" dirty="0"/>
              <a:t>both big </a:t>
            </a:r>
            <a:r>
              <a:rPr lang="en-MY" dirty="0" smtClean="0"/>
              <a:t>and </a:t>
            </a:r>
            <a:r>
              <a:rPr lang="en-MY" dirty="0"/>
              <a:t>small enterprises. </a:t>
            </a:r>
            <a:endParaRPr lang="en-MY" dirty="0" smtClean="0"/>
          </a:p>
          <a:p>
            <a:pPr algn="just"/>
            <a:r>
              <a:rPr lang="en-MY" dirty="0" smtClean="0"/>
              <a:t>It could </a:t>
            </a:r>
            <a:r>
              <a:rPr lang="en-MY" dirty="0"/>
              <a:t>protect SMEs by deterring bigger </a:t>
            </a:r>
            <a:r>
              <a:rPr lang="en-MY" dirty="0" smtClean="0"/>
              <a:t>companies </a:t>
            </a:r>
            <a:r>
              <a:rPr lang="en-MY" dirty="0"/>
              <a:t>from adopting abusive or other</a:t>
            </a:r>
          </a:p>
          <a:p>
            <a:pPr marL="0" indent="0" algn="just">
              <a:buNone/>
            </a:pPr>
            <a:r>
              <a:rPr lang="en-MY" dirty="0"/>
              <a:t> </a:t>
            </a:r>
            <a:r>
              <a:rPr lang="en-MY" dirty="0" smtClean="0"/>
              <a:t>  anti-competitive </a:t>
            </a:r>
            <a:r>
              <a:rPr lang="en-MY" dirty="0"/>
              <a:t>practices</a:t>
            </a:r>
            <a:r>
              <a:rPr lang="en-MY" dirty="0" smtClean="0"/>
              <a:t>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n-MY" dirty="0"/>
              <a:t>No artificial distortions affecting the competitiveness and efficiency of the SMEs as agents in the markets in which they </a:t>
            </a:r>
            <a:r>
              <a:rPr lang="en-MY" dirty="0" smtClean="0"/>
              <a:t>participate (</a:t>
            </a:r>
            <a:r>
              <a:rPr lang="en-MY" dirty="0" err="1" smtClean="0"/>
              <a:t>i,e</a:t>
            </a:r>
            <a:r>
              <a:rPr lang="en-MY" dirty="0"/>
              <a:t>., providers, distributors, other)</a:t>
            </a:r>
          </a:p>
          <a:p>
            <a:pPr marL="0" indent="0" algn="just">
              <a:buNone/>
            </a:pPr>
            <a:endParaRPr lang="en-MY" dirty="0" smtClean="0"/>
          </a:p>
          <a:p>
            <a:pPr marL="0" indent="0" algn="just">
              <a:buNone/>
            </a:pPr>
            <a:endParaRPr lang="en-MY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813" y="228600"/>
            <a:ext cx="1500187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7219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Benefits of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Competition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Law to SMEs </a:t>
            </a:r>
            <a:endParaRPr lang="en-MY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MY" dirty="0" smtClean="0"/>
              <a:t>No </a:t>
            </a:r>
            <a:r>
              <a:rPr lang="en-MY" dirty="0"/>
              <a:t>entry barriers or regulations that turn out to be </a:t>
            </a:r>
            <a:r>
              <a:rPr lang="en-MY" dirty="0" smtClean="0"/>
              <a:t>arbitrarily </a:t>
            </a:r>
            <a:r>
              <a:rPr lang="en-MY" dirty="0"/>
              <a:t>discriminatory so as to complicate, retard or </a:t>
            </a:r>
            <a:r>
              <a:rPr lang="en-MY" dirty="0" smtClean="0"/>
              <a:t>block </a:t>
            </a:r>
            <a:r>
              <a:rPr lang="en-MY" dirty="0"/>
              <a:t>the entrance of </a:t>
            </a:r>
            <a:r>
              <a:rPr lang="en-MY" dirty="0" smtClean="0"/>
              <a:t>SMEs.</a:t>
            </a:r>
          </a:p>
          <a:p>
            <a:pPr algn="just"/>
            <a:r>
              <a:rPr lang="en-MY" dirty="0"/>
              <a:t>SMEs could also benefit from the lower costs of inputs that might occur in a more competitive environment. </a:t>
            </a:r>
          </a:p>
          <a:p>
            <a:pPr algn="just"/>
            <a:endParaRPr lang="en-MY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813" y="228600"/>
            <a:ext cx="1500187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7204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Benefits of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Competition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Law to SMEs </a:t>
            </a:r>
            <a:endParaRPr lang="en-MY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MY" dirty="0" smtClean="0"/>
              <a:t>No </a:t>
            </a:r>
            <a:r>
              <a:rPr lang="en-MY" dirty="0"/>
              <a:t>entry barriers or regulations that turn out to be </a:t>
            </a:r>
            <a:r>
              <a:rPr lang="en-MY" dirty="0" smtClean="0"/>
              <a:t>arbitrarily </a:t>
            </a:r>
            <a:r>
              <a:rPr lang="en-MY" dirty="0"/>
              <a:t>discriminatory so as to complicate, retard or </a:t>
            </a:r>
            <a:r>
              <a:rPr lang="en-MY" dirty="0" smtClean="0"/>
              <a:t>block </a:t>
            </a:r>
            <a:r>
              <a:rPr lang="en-MY" dirty="0"/>
              <a:t>the entrance of </a:t>
            </a:r>
            <a:r>
              <a:rPr lang="en-MY" dirty="0" smtClean="0"/>
              <a:t>SMEs.</a:t>
            </a:r>
          </a:p>
          <a:p>
            <a:pPr algn="just"/>
            <a:r>
              <a:rPr lang="en-MY" dirty="0"/>
              <a:t>SMEs could also benefit from the lower costs of inputs that might occur in a more competitive environment. </a:t>
            </a:r>
          </a:p>
          <a:p>
            <a:pPr algn="just"/>
            <a:endParaRPr lang="en-MY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813" y="228600"/>
            <a:ext cx="1500187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3206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525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</TotalTime>
  <Words>200</Words>
  <Application>Microsoft Office PowerPoint</Application>
  <PresentationFormat>On-screen Show (4:3)</PresentationFormat>
  <Paragraphs>22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Default Design</vt:lpstr>
      <vt:lpstr>PowerPoint Presentation</vt:lpstr>
      <vt:lpstr>Challenges </vt:lpstr>
      <vt:lpstr>Benefits of Competition  Law to SMEs </vt:lpstr>
      <vt:lpstr>Benefits of Competition  Law to SMEs </vt:lpstr>
      <vt:lpstr>Benefits of Competition  Law to SMEs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dhaniah</cp:lastModifiedBy>
  <cp:revision>42</cp:revision>
  <cp:lastPrinted>2013-12-02T09:40:45Z</cp:lastPrinted>
  <dcterms:created xsi:type="dcterms:W3CDTF">2012-02-13T02:44:32Z</dcterms:created>
  <dcterms:modified xsi:type="dcterms:W3CDTF">2013-12-02T10:02:49Z</dcterms:modified>
</cp:coreProperties>
</file>